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8641080" cy="6480175"/>
  <p:notesSz cx="6858000" cy="9144000"/>
  <p:defaultTextStyle>
    <a:defPPr>
      <a:defRPr lang="en-US"/>
    </a:defPPr>
    <a:lvl1pPr marL="0" lvl="0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itchFamily="34" charset="0"/>
        <a:ea typeface="Arial" pitchFamily="34" charset="0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itchFamily="34" charset="0"/>
        <a:ea typeface="Arial" pitchFamily="34" charset="0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itchFamily="34" charset="0"/>
        <a:ea typeface="Arial" pitchFamily="34" charset="0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itchFamily="34" charset="0"/>
        <a:ea typeface="Arial" pitchFamily="34" charset="0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itchFamily="34" charset="0"/>
        <a:ea typeface="Arial" pitchFamily="34" charset="0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itchFamily="34" charset="0"/>
        <a:ea typeface="Arial" pitchFamily="34" charset="0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itchFamily="34" charset="0"/>
        <a:ea typeface="Arial" pitchFamily="34" charset="0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itchFamily="34" charset="0"/>
        <a:ea typeface="Arial" pitchFamily="34" charset="0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itchFamily="34" charset="0"/>
        <a:ea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882" y="-90"/>
      </p:cViewPr>
      <p:guideLst>
        <p:guide orient="horz" pos="2041"/>
        <p:guide pos="27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组合 2049"/>
          <p:cNvGrpSpPr/>
          <p:nvPr/>
        </p:nvGrpSpPr>
        <p:grpSpPr>
          <a:xfrm>
            <a:off x="374650" y="96838"/>
            <a:ext cx="7515225" cy="6356350"/>
            <a:chOff x="0" y="0"/>
            <a:chExt cx="6077" cy="5642"/>
          </a:xfrm>
        </p:grpSpPr>
        <p:sp>
          <p:nvSpPr>
            <p:cNvPr id="2051" name="文本框 2050"/>
            <p:cNvSpPr txBox="1"/>
            <p:nvPr/>
          </p:nvSpPr>
          <p:spPr>
            <a:xfrm>
              <a:off x="624" y="791"/>
              <a:ext cx="4805" cy="406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72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6000" tIns="36000" rIns="36000" bIns="36000" anchor="ctr"/>
            <a:p>
              <a:pPr lvl="0"/>
              <a:endParaRPr sz="100" dirty="0"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2052" name="未知"/>
            <p:cNvSpPr/>
            <p:nvPr/>
          </p:nvSpPr>
          <p:spPr>
            <a:xfrm>
              <a:off x="2" y="2"/>
              <a:ext cx="6075" cy="564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16060" y="86"/>
                  </a:moveTo>
                  <a:lnTo>
                    <a:pt x="0" y="6748"/>
                  </a:lnTo>
                  <a:lnTo>
                    <a:pt x="5305" y="21600"/>
                  </a:lnTo>
                  <a:lnTo>
                    <a:pt x="21600" y="14851"/>
                  </a:lnTo>
                  <a:lnTo>
                    <a:pt x="16286" y="0"/>
                  </a:lnTo>
                  <a:lnTo>
                    <a:pt x="16060" y="86"/>
                  </a:lnTo>
                  <a:close/>
                  <a:moveTo>
                    <a:pt x="16004" y="651"/>
                  </a:moveTo>
                  <a:lnTo>
                    <a:pt x="16004" y="651"/>
                  </a:lnTo>
                  <a:lnTo>
                    <a:pt x="20979" y="14564"/>
                  </a:lnTo>
                  <a:lnTo>
                    <a:pt x="20979" y="14564"/>
                  </a:lnTo>
                  <a:lnTo>
                    <a:pt x="5571" y="20939"/>
                  </a:lnTo>
                  <a:lnTo>
                    <a:pt x="5571" y="20939"/>
                  </a:lnTo>
                  <a:lnTo>
                    <a:pt x="604" y="7034"/>
                  </a:lnTo>
                  <a:lnTo>
                    <a:pt x="604" y="7034"/>
                  </a:lnTo>
                  <a:lnTo>
                    <a:pt x="16004" y="651"/>
                  </a:lnTo>
                  <a:lnTo>
                    <a:pt x="16004" y="651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3" name="未知"/>
            <p:cNvSpPr/>
            <p:nvPr/>
          </p:nvSpPr>
          <p:spPr>
            <a:xfrm>
              <a:off x="723" y="1882"/>
              <a:ext cx="4627" cy="1882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0" y="20168"/>
                  </a:moveTo>
                  <a:lnTo>
                    <a:pt x="222" y="21600"/>
                  </a:lnTo>
                  <a:lnTo>
                    <a:pt x="21600" y="1405"/>
                  </a:lnTo>
                  <a:lnTo>
                    <a:pt x="21377" y="0"/>
                  </a:lnTo>
                  <a:lnTo>
                    <a:pt x="0" y="20168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4" name="未知"/>
            <p:cNvSpPr/>
            <p:nvPr/>
          </p:nvSpPr>
          <p:spPr>
            <a:xfrm>
              <a:off x="2236" y="864"/>
              <a:ext cx="1592" cy="3869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0" y="265"/>
                  </a:moveTo>
                  <a:lnTo>
                    <a:pt x="19907" y="21600"/>
                  </a:lnTo>
                  <a:lnTo>
                    <a:pt x="21600" y="21334"/>
                  </a:lnTo>
                  <a:lnTo>
                    <a:pt x="1661" y="0"/>
                  </a:lnTo>
                  <a:lnTo>
                    <a:pt x="0" y="265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055" name="标题 2054"/>
          <p:cNvSpPr/>
          <p:nvPr>
            <p:ph type="ctrTitle"/>
          </p:nvPr>
        </p:nvSpPr>
        <p:spPr>
          <a:xfrm>
            <a:off x="306388" y="2149475"/>
            <a:ext cx="7985125" cy="1022350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lIns="36000" tIns="36000" rIns="36000" bIns="36000" anchor="ctr"/>
          <a:lstStyle>
            <a:lvl1pPr lvl="0">
              <a:defRPr sz="4700" b="1" kern="1200">
                <a:effectLst>
                  <a:outerShdw blurRad="38100" dist="38100" dir="2700000">
                    <a:srgbClr val="000000"/>
                  </a:outerShdw>
                </a:effectLst>
                <a:ea typeface="黑体" pitchFamily="2" charset="-122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6" name="副标题 2055"/>
          <p:cNvSpPr/>
          <p:nvPr>
            <p:ph type="subTitle" idx="1"/>
          </p:nvPr>
        </p:nvSpPr>
        <p:spPr>
          <a:xfrm>
            <a:off x="1395413" y="3375025"/>
            <a:ext cx="6040437" cy="946150"/>
          </a:xfrm>
          <a:prstGeom prst="rect">
            <a:avLst/>
          </a:prstGeom>
          <a:noFill/>
          <a:ln w="9525">
            <a:noFill/>
          </a:ln>
        </p:spPr>
        <p:txBody>
          <a:bodyPr lIns="36000" tIns="36000" rIns="36000" bIns="36000" anchor="ctr"/>
          <a:lstStyle>
            <a:lvl1pPr marL="0" lvl="0" indent="0" algn="ctr">
              <a:buNone/>
              <a:defRPr kern="1200">
                <a:latin typeface="黑体" pitchFamily="2" charset="-122"/>
              </a:defRPr>
            </a:lvl1pPr>
            <a:lvl2pPr marL="360680" lvl="1" indent="0" algn="ctr">
              <a:buNone/>
              <a:defRPr kern="1200">
                <a:latin typeface="黑体" pitchFamily="2" charset="-122"/>
              </a:defRPr>
            </a:lvl2pPr>
            <a:lvl3pPr marL="720725" lvl="2" indent="0" algn="ctr">
              <a:buNone/>
              <a:defRPr kern="1200">
                <a:latin typeface="黑体" pitchFamily="2" charset="-122"/>
              </a:defRPr>
            </a:lvl3pPr>
            <a:lvl4pPr marL="1081405" lvl="3" indent="0" algn="ctr">
              <a:buNone/>
              <a:defRPr kern="1200">
                <a:latin typeface="黑体" pitchFamily="2" charset="-122"/>
              </a:defRPr>
            </a:lvl4pPr>
            <a:lvl5pPr marL="1441450" lvl="4" indent="0" algn="ctr">
              <a:buNone/>
              <a:defRPr kern="1200">
                <a:latin typeface="黑体" pitchFamily="2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7" name="日期占位符 2056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en-US" dirty="0"/>
          </a:p>
        </p:txBody>
      </p:sp>
      <p:sp>
        <p:nvSpPr>
          <p:cNvPr id="2058" name="灯片编号占位符 2057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9A0DB2DC-4C9A-4742-B13C-FB6460FD3503}" type="slidenum">
              <a:rPr lang="zh-CN" altLang="en-US" dirty="0">
                <a:ea typeface="宋体" pitchFamily="2" charset="-122"/>
              </a:rPr>
            </a:fld>
            <a:endParaRPr lang="zh-CN" altLang="en-US" dirty="0">
              <a:ea typeface="宋体" pitchFamily="2" charset="-122"/>
            </a:endParaRPr>
          </a:p>
        </p:txBody>
      </p:sp>
      <p:sp>
        <p:nvSpPr>
          <p:cNvPr id="2059" name="页脚占位符 2058"/>
          <p:cNvSpPr/>
          <p:nvPr>
            <p:ph type="ftr" sz="quarter" idx="3"/>
          </p:nvPr>
        </p:nvSpPr>
        <p:spPr>
          <a:xfrm>
            <a:off x="2952750" y="5900738"/>
            <a:ext cx="2736850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74619" y="582613"/>
            <a:ext cx="2158206" cy="52022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582613"/>
            <a:ext cx="6349505" cy="52022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9574" y="1615544"/>
            <a:ext cx="7452932" cy="2695572"/>
          </a:xfrm>
        </p:spPr>
        <p:txBody>
          <a:bodyPr anchor="b"/>
          <a:lstStyle>
            <a:lvl1pPr>
              <a:defRPr sz="425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89574" y="4336618"/>
            <a:ext cx="7452932" cy="141753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23850" indent="0">
              <a:buNone/>
              <a:defRPr sz="1420">
                <a:solidFill>
                  <a:schemeClr val="tx1">
                    <a:tint val="75000"/>
                  </a:schemeClr>
                </a:solidFill>
              </a:defRPr>
            </a:lvl2pPr>
            <a:lvl3pPr marL="64833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218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4pPr>
            <a:lvl5pPr marL="129603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5pPr>
            <a:lvl6pPr marL="16205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6pPr>
            <a:lvl7pPr marL="19443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7pPr>
            <a:lvl8pPr marL="22682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8pPr>
            <a:lvl9pPr marL="25920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1800" y="1511300"/>
            <a:ext cx="3806920" cy="4273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394105" y="1511300"/>
            <a:ext cx="3806920" cy="42735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5200" y="345009"/>
            <a:ext cx="7452932" cy="125253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1126" y="1680459"/>
            <a:ext cx="3454146" cy="778521"/>
          </a:xfrm>
        </p:spPr>
        <p:txBody>
          <a:bodyPr anchor="ctr" anchorCtr="0"/>
          <a:lstStyle>
            <a:lvl1pPr marL="0" indent="0">
              <a:buNone/>
              <a:defRPr sz="1985"/>
            </a:lvl1pPr>
            <a:lvl2pPr marL="323850" indent="0">
              <a:buNone/>
              <a:defRPr sz="1700"/>
            </a:lvl2pPr>
            <a:lvl3pPr marL="648335" indent="0">
              <a:buNone/>
              <a:defRPr sz="1420"/>
            </a:lvl3pPr>
            <a:lvl4pPr marL="972185" indent="0">
              <a:buNone/>
              <a:defRPr sz="1275"/>
            </a:lvl4pPr>
            <a:lvl5pPr marL="1296035" indent="0">
              <a:buNone/>
              <a:defRPr sz="1275"/>
            </a:lvl5pPr>
            <a:lvl6pPr marL="1620520" indent="0">
              <a:buNone/>
              <a:defRPr sz="1275"/>
            </a:lvl6pPr>
            <a:lvl7pPr marL="1944370" indent="0">
              <a:buNone/>
              <a:defRPr sz="1275"/>
            </a:lvl7pPr>
            <a:lvl8pPr marL="2268220" indent="0">
              <a:buNone/>
              <a:defRPr sz="1275"/>
            </a:lvl8pPr>
            <a:lvl9pPr marL="2592070" indent="0">
              <a:buNone/>
              <a:defRPr sz="127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1126" y="2518536"/>
            <a:ext cx="3454146" cy="33301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434605" y="1680459"/>
            <a:ext cx="3471157" cy="778521"/>
          </a:xfrm>
        </p:spPr>
        <p:txBody>
          <a:bodyPr anchor="ctr" anchorCtr="0"/>
          <a:lstStyle>
            <a:lvl1pPr marL="0" indent="0">
              <a:buNone/>
              <a:defRPr sz="1985"/>
            </a:lvl1pPr>
            <a:lvl2pPr marL="323850" indent="0">
              <a:buNone/>
              <a:defRPr sz="1700"/>
            </a:lvl2pPr>
            <a:lvl3pPr marL="648335" indent="0">
              <a:buNone/>
              <a:defRPr sz="1420"/>
            </a:lvl3pPr>
            <a:lvl4pPr marL="972185" indent="0">
              <a:buNone/>
              <a:defRPr sz="1275"/>
            </a:lvl4pPr>
            <a:lvl5pPr marL="1296035" indent="0">
              <a:buNone/>
              <a:defRPr sz="1275"/>
            </a:lvl5pPr>
            <a:lvl6pPr marL="1620520" indent="0">
              <a:buNone/>
              <a:defRPr sz="1275"/>
            </a:lvl6pPr>
            <a:lvl7pPr marL="1944370" indent="0">
              <a:buNone/>
              <a:defRPr sz="1275"/>
            </a:lvl7pPr>
            <a:lvl8pPr marL="2268220" indent="0">
              <a:buNone/>
              <a:defRPr sz="1275"/>
            </a:lvl8pPr>
            <a:lvl9pPr marL="2592070" indent="0">
              <a:buNone/>
              <a:defRPr sz="127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434605" y="2518536"/>
            <a:ext cx="3471157" cy="33301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73584" y="933025"/>
            <a:ext cx="4374547" cy="4605124"/>
          </a:xfrm>
        </p:spPr>
        <p:txBody>
          <a:bodyPr/>
          <a:lstStyle>
            <a:lvl1pPr>
              <a:defRPr sz="2270"/>
            </a:lvl1pPr>
            <a:lvl2pPr>
              <a:defRPr sz="1985"/>
            </a:lvl2pPr>
            <a:lvl3pPr>
              <a:defRPr sz="1700"/>
            </a:lvl3pPr>
            <a:lvl4pPr>
              <a:defRPr sz="1420"/>
            </a:lvl4pPr>
            <a:lvl5pPr>
              <a:defRPr sz="1420"/>
            </a:lvl5pPr>
            <a:lvl6pPr>
              <a:defRPr sz="1420"/>
            </a:lvl6pPr>
            <a:lvl7pPr>
              <a:defRPr sz="1420"/>
            </a:lvl7pPr>
            <a:lvl8pPr>
              <a:defRPr sz="1420"/>
            </a:lvl8pPr>
            <a:lvl9pPr>
              <a:defRPr sz="142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952191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73584" y="432013"/>
            <a:ext cx="4374547" cy="5106138"/>
          </a:xfrm>
        </p:spPr>
        <p:txBody>
          <a:bodyPr/>
          <a:lstStyle>
            <a:lvl1pPr marL="0" indent="0">
              <a:buNone/>
              <a:defRPr sz="2270"/>
            </a:lvl1pPr>
            <a:lvl2pPr marL="323850" indent="0">
              <a:buNone/>
              <a:defRPr sz="1985"/>
            </a:lvl2pPr>
            <a:lvl3pPr marL="648335" indent="0">
              <a:buNone/>
              <a:defRPr sz="1700"/>
            </a:lvl3pPr>
            <a:lvl4pPr marL="972185" indent="0">
              <a:buNone/>
              <a:defRPr sz="1420"/>
            </a:lvl4pPr>
            <a:lvl5pPr marL="1296035" indent="0">
              <a:buNone/>
              <a:defRPr sz="1420"/>
            </a:lvl5pPr>
            <a:lvl6pPr marL="1620520" indent="0">
              <a:buNone/>
              <a:defRPr sz="1420"/>
            </a:lvl6pPr>
            <a:lvl7pPr marL="1944370" indent="0">
              <a:buNone/>
              <a:defRPr sz="1420"/>
            </a:lvl7pPr>
            <a:lvl8pPr marL="2268220" indent="0">
              <a:buNone/>
              <a:defRPr sz="1420"/>
            </a:lvl8pPr>
            <a:lvl9pPr marL="2592070" indent="0">
              <a:buNone/>
              <a:defRPr sz="142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952191" cy="3601598"/>
          </a:xfrm>
        </p:spPr>
        <p:txBody>
          <a:bodyPr/>
          <a:lstStyle>
            <a:lvl1pPr marL="0" indent="0">
              <a:buNone/>
              <a:defRPr sz="1420"/>
            </a:lvl1pPr>
            <a:lvl2pPr marL="323850" indent="0">
              <a:buNone/>
              <a:defRPr sz="1275"/>
            </a:lvl2pPr>
            <a:lvl3pPr marL="648335" indent="0">
              <a:buNone/>
              <a:defRPr sz="1135"/>
            </a:lvl3pPr>
            <a:lvl4pPr marL="972185" indent="0">
              <a:buNone/>
              <a:defRPr sz="990"/>
            </a:lvl4pPr>
            <a:lvl5pPr marL="1296035" indent="0">
              <a:buNone/>
              <a:defRPr sz="990"/>
            </a:lvl5pPr>
            <a:lvl6pPr marL="1620520" indent="0">
              <a:buNone/>
              <a:defRPr sz="990"/>
            </a:lvl6pPr>
            <a:lvl7pPr marL="1944370" indent="0">
              <a:buNone/>
              <a:defRPr sz="990"/>
            </a:lvl7pPr>
            <a:lvl8pPr marL="2268220" indent="0">
              <a:buNone/>
              <a:defRPr sz="990"/>
            </a:lvl8pPr>
            <a:lvl9pPr marL="2592070" indent="0">
              <a:buNone/>
              <a:defRPr sz="99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组合 1025"/>
          <p:cNvGrpSpPr/>
          <p:nvPr/>
        </p:nvGrpSpPr>
        <p:grpSpPr>
          <a:xfrm>
            <a:off x="374650" y="96838"/>
            <a:ext cx="7515225" cy="6356350"/>
            <a:chOff x="0" y="0"/>
            <a:chExt cx="6077" cy="5642"/>
          </a:xfrm>
        </p:grpSpPr>
        <p:sp>
          <p:nvSpPr>
            <p:cNvPr id="1027" name="文本框 1026"/>
            <p:cNvSpPr txBox="1"/>
            <p:nvPr/>
          </p:nvSpPr>
          <p:spPr>
            <a:xfrm>
              <a:off x="624" y="791"/>
              <a:ext cx="4805" cy="406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72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36000" tIns="36000" rIns="36000" bIns="36000" anchor="ctr"/>
            <a:p>
              <a:pPr lvl="0"/>
              <a:endParaRPr sz="100" dirty="0">
                <a:latin typeface="Arial" pitchFamily="34" charset="0"/>
                <a:ea typeface="宋体" pitchFamily="2" charset="-122"/>
              </a:endParaRPr>
            </a:p>
          </p:txBody>
        </p:sp>
        <p:sp>
          <p:nvSpPr>
            <p:cNvPr id="1028" name="未知"/>
            <p:cNvSpPr/>
            <p:nvPr/>
          </p:nvSpPr>
          <p:spPr>
            <a:xfrm>
              <a:off x="2" y="2"/>
              <a:ext cx="6075" cy="5640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16060" y="86"/>
                  </a:moveTo>
                  <a:lnTo>
                    <a:pt x="0" y="6748"/>
                  </a:lnTo>
                  <a:lnTo>
                    <a:pt x="5305" y="21600"/>
                  </a:lnTo>
                  <a:lnTo>
                    <a:pt x="21600" y="14851"/>
                  </a:lnTo>
                  <a:lnTo>
                    <a:pt x="16286" y="0"/>
                  </a:lnTo>
                  <a:lnTo>
                    <a:pt x="16060" y="86"/>
                  </a:lnTo>
                  <a:close/>
                  <a:moveTo>
                    <a:pt x="16004" y="651"/>
                  </a:moveTo>
                  <a:lnTo>
                    <a:pt x="16004" y="651"/>
                  </a:lnTo>
                  <a:lnTo>
                    <a:pt x="20979" y="14564"/>
                  </a:lnTo>
                  <a:lnTo>
                    <a:pt x="20979" y="14564"/>
                  </a:lnTo>
                  <a:lnTo>
                    <a:pt x="5571" y="20939"/>
                  </a:lnTo>
                  <a:lnTo>
                    <a:pt x="5571" y="20939"/>
                  </a:lnTo>
                  <a:lnTo>
                    <a:pt x="604" y="7034"/>
                  </a:lnTo>
                  <a:lnTo>
                    <a:pt x="604" y="7034"/>
                  </a:lnTo>
                  <a:lnTo>
                    <a:pt x="16004" y="651"/>
                  </a:lnTo>
                  <a:lnTo>
                    <a:pt x="16004" y="651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9" name="未知"/>
            <p:cNvSpPr/>
            <p:nvPr/>
          </p:nvSpPr>
          <p:spPr>
            <a:xfrm>
              <a:off x="723" y="1882"/>
              <a:ext cx="4627" cy="1882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0" y="20168"/>
                  </a:moveTo>
                  <a:lnTo>
                    <a:pt x="222" y="21600"/>
                  </a:lnTo>
                  <a:lnTo>
                    <a:pt x="21600" y="1405"/>
                  </a:lnTo>
                  <a:lnTo>
                    <a:pt x="21377" y="0"/>
                  </a:lnTo>
                  <a:lnTo>
                    <a:pt x="0" y="20168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0" name="未知"/>
            <p:cNvSpPr/>
            <p:nvPr/>
          </p:nvSpPr>
          <p:spPr>
            <a:xfrm>
              <a:off x="2236" y="864"/>
              <a:ext cx="1592" cy="3869"/>
            </a:xfrm>
            <a:custGeom>
              <a:avLst/>
              <a:gdLst/>
              <a:ahLst/>
              <a:cxnLst/>
              <a:pathLst>
                <a:path w="21600" h="21600">
                  <a:moveTo>
                    <a:pt x="0" y="265"/>
                  </a:moveTo>
                  <a:lnTo>
                    <a:pt x="19907" y="21600"/>
                  </a:lnTo>
                  <a:lnTo>
                    <a:pt x="21600" y="21334"/>
                  </a:lnTo>
                  <a:lnTo>
                    <a:pt x="1661" y="0"/>
                  </a:lnTo>
                  <a:lnTo>
                    <a:pt x="0" y="265"/>
                  </a:lnTo>
                </a:path>
              </a:pathLst>
            </a:custGeom>
            <a:solidFill>
              <a:schemeClr val="hlink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031" name="标题 1030"/>
          <p:cNvSpPr/>
          <p:nvPr>
            <p:ph type="title"/>
          </p:nvPr>
        </p:nvSpPr>
        <p:spPr>
          <a:xfrm>
            <a:off x="0" y="582613"/>
            <a:ext cx="8632825" cy="757237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lIns="36000" tIns="36000" rIns="36000" bIns="36000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2" name="文本占位符 1031"/>
          <p:cNvSpPr/>
          <p:nvPr>
            <p:ph type="body" idx="1"/>
          </p:nvPr>
        </p:nvSpPr>
        <p:spPr>
          <a:xfrm>
            <a:off x="431800" y="1511300"/>
            <a:ext cx="7769225" cy="4273550"/>
          </a:xfrm>
          <a:prstGeom prst="rect">
            <a:avLst/>
          </a:prstGeom>
          <a:noFill/>
          <a:ln w="9525">
            <a:noFill/>
          </a:ln>
        </p:spPr>
        <p:txBody>
          <a:bodyPr lIns="36000" tIns="36000" rIns="36000" bIns="3600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3" name="日期占位符 1032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 dirty="0"/>
          </a:p>
        </p:txBody>
      </p:sp>
      <p:sp>
        <p:nvSpPr>
          <p:cNvPr id="1034" name="灯片编号占位符 1033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ea typeface="宋体" pitchFamily="2" charset="-122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1035" name="页脚占位符 1034"/>
          <p:cNvSpPr/>
          <p:nvPr>
            <p:ph type="ftr" sz="quarter" idx="3"/>
          </p:nvPr>
        </p:nvSpPr>
        <p:spPr>
          <a:xfrm>
            <a:off x="2952750" y="5900738"/>
            <a:ext cx="2736850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539750" lvl="0" indent="-269875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79500" lvl="1" indent="-269875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619250" lvl="2" indent="-269875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159000" lvl="3" indent="-269875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698750" lvl="4" indent="-269875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just" defTabSz="0" eaLnBrk="1" fontAlgn="ctr" latinLnBrk="0" hangingPunct="1">
        <a:lnSpc>
          <a:spcPct val="110000"/>
        </a:lnSpc>
        <a:spcBef>
          <a:spcPts val="765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/>
          <p:nvPr>
            <p:ph type="ctrTitle"/>
          </p:nvPr>
        </p:nvSpPr>
        <p:spPr/>
        <p:txBody>
          <a:bodyPr lIns="36000" tIns="36000" rIns="36000" bIns="36000" anchor="ctr"/>
          <a:p>
            <a:pPr defTabSz="914400">
              <a:buNone/>
            </a:pPr>
            <a:r>
              <a:rPr lang="zh-CN" altLang="en-US" kern="1200" baseline="0">
                <a:latin typeface="Arial" pitchFamily="34" charset="0"/>
                <a:ea typeface="黑体" pitchFamily="2" charset="-122"/>
              </a:rPr>
              <a:t>竞         聘</a:t>
            </a:r>
            <a:endParaRPr lang="zh-CN" altLang="en-US" kern="1200" baseline="0">
              <a:latin typeface="Arial" pitchFamily="34" charset="0"/>
              <a:ea typeface="黑体" pitchFamily="2" charset="-122"/>
            </a:endParaRPr>
          </a:p>
        </p:txBody>
      </p:sp>
      <p:sp>
        <p:nvSpPr>
          <p:cNvPr id="4099" name="副标题 4098"/>
          <p:cNvSpPr/>
          <p:nvPr>
            <p:ph type="subTitle" idx="1"/>
          </p:nvPr>
        </p:nvSpPr>
        <p:spPr/>
        <p:txBody>
          <a:bodyPr lIns="36000" tIns="36000" rIns="36000" bIns="36000" anchor="ctr"/>
          <a:p>
            <a:pPr defTabSz="0">
              <a:buNone/>
            </a:pPr>
            <a:r>
              <a:rPr lang="zh-CN" altLang="en-US" kern="1200" baseline="0">
                <a:solidFill>
                  <a:schemeClr val="accent5">
                    <a:lumMod val="10000"/>
                  </a:schemeClr>
                </a:solidFill>
                <a:latin typeface="黑体" pitchFamily="2" charset="-122"/>
                <a:ea typeface="宋体" pitchFamily="2" charset="-122"/>
              </a:rPr>
              <a:t>贵细销售</a:t>
            </a:r>
            <a:endParaRPr lang="zh-CN" altLang="en-US" kern="1200" baseline="0">
              <a:solidFill>
                <a:schemeClr val="accent5">
                  <a:lumMod val="10000"/>
                </a:schemeClr>
              </a:solidFill>
              <a:latin typeface="黑体" pitchFamily="2" charset="-122"/>
              <a:ea typeface="宋体" pitchFamily="2" charset="-122"/>
            </a:endParaRPr>
          </a:p>
          <a:p>
            <a:pPr defTabSz="0">
              <a:buNone/>
            </a:pPr>
            <a:r>
              <a:rPr lang="zh-CN" altLang="en-US" kern="1200" baseline="0">
                <a:solidFill>
                  <a:schemeClr val="accent5">
                    <a:lumMod val="10000"/>
                  </a:schemeClr>
                </a:solidFill>
                <a:latin typeface="黑体" pitchFamily="2" charset="-122"/>
                <a:ea typeface="宋体" pitchFamily="2" charset="-122"/>
              </a:rPr>
              <a:t>竞聘人：李静</a:t>
            </a:r>
            <a:endParaRPr lang="zh-CN" altLang="en-US" kern="1200" baseline="0">
              <a:solidFill>
                <a:schemeClr val="accent5">
                  <a:lumMod val="10000"/>
                </a:schemeClr>
              </a:solidFill>
              <a:latin typeface="黑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ransition>
    <p:wheel spokes="4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/>
              <a:t>介 绍</a:t>
            </a:r>
            <a:endParaRPr lang="zh-CN" altLang="en-US"/>
          </a:p>
        </p:txBody>
      </p:sp>
      <p:sp>
        <p:nvSpPr>
          <p:cNvPr id="5123" name="文本占位符 5122"/>
          <p:cNvSpPr/>
          <p:nvPr>
            <p:ph type="body" idx="1"/>
          </p:nvPr>
        </p:nvSpPr>
        <p:spPr/>
        <p:txBody>
          <a:bodyPr lIns="36000" tIns="36000" rIns="36000" bIns="36000"/>
          <a:p>
            <a:pPr marL="269875" indent="0">
              <a:buNone/>
            </a:pPr>
            <a:endParaRPr lang="zh-CN" altLang="en-US"/>
          </a:p>
          <a:p>
            <a:r>
              <a:rPr lang="en-US" altLang="zh-CN"/>
              <a:t>2011</a:t>
            </a:r>
            <a:r>
              <a:rPr lang="zh-CN" altLang="en-US"/>
              <a:t>年进入公司担任防损员期间多次获得集团公司优秀安防人员奖</a:t>
            </a:r>
            <a:endParaRPr lang="zh-CN" altLang="en-US"/>
          </a:p>
          <a:p>
            <a:r>
              <a:rPr lang="zh-CN" altLang="en-US"/>
              <a:t>于</a:t>
            </a:r>
            <a:r>
              <a:rPr lang="en-US" altLang="zh-CN"/>
              <a:t>2016</a:t>
            </a:r>
            <a:r>
              <a:rPr lang="zh-CN" altLang="en-US"/>
              <a:t>年</a:t>
            </a:r>
            <a:r>
              <a:rPr lang="en-US" altLang="zh-CN"/>
              <a:t>3</a:t>
            </a:r>
            <a:r>
              <a:rPr lang="zh-CN" altLang="en-US"/>
              <a:t>月转到旗舰店中药销售岗位，</a:t>
            </a:r>
            <a:r>
              <a:rPr lang="en-US" altLang="zh-CN"/>
              <a:t>7</a:t>
            </a:r>
            <a:r>
              <a:rPr lang="zh-CN" altLang="en-US"/>
              <a:t>月转入贵细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/>
              <a:t>工作期间的成绩（收获）</a:t>
            </a:r>
            <a:endParaRPr lang="zh-CN" altLang="en-US"/>
          </a:p>
        </p:txBody>
      </p:sp>
      <p:sp>
        <p:nvSpPr>
          <p:cNvPr id="6147" name="文本占位符 6146"/>
          <p:cNvSpPr/>
          <p:nvPr>
            <p:ph type="body" idx="1"/>
          </p:nvPr>
        </p:nvSpPr>
        <p:spPr/>
        <p:txBody>
          <a:bodyPr lIns="36000" tIns="36000" rIns="36000" bIns="36000"/>
          <a:p>
            <a:r>
              <a:rPr lang="zh-CN" altLang="en-US" dirty="0"/>
              <a:t>工作期间认真学习中药知识，通过中药考试</a:t>
            </a:r>
            <a:endParaRPr lang="zh-CN" altLang="en-US" dirty="0"/>
          </a:p>
          <a:p>
            <a:r>
              <a:rPr lang="zh-CN" altLang="en-US" dirty="0"/>
              <a:t>在销售过程中累积了一些客户资源</a:t>
            </a:r>
            <a:endParaRPr lang="zh-CN" altLang="en-US" dirty="0"/>
          </a:p>
          <a:p>
            <a:r>
              <a:rPr lang="zh-CN" altLang="en-US" dirty="0"/>
              <a:t>通过自己的努力和同事的帮助下销售业绩得到了提高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/>
              <a:t>岗位认识</a:t>
            </a:r>
            <a:endParaRPr lang="zh-CN" altLang="en-US"/>
          </a:p>
        </p:txBody>
      </p:sp>
      <p:sp>
        <p:nvSpPr>
          <p:cNvPr id="7171" name="文本占位符 7170"/>
          <p:cNvSpPr/>
          <p:nvPr>
            <p:ph type="body" idx="1"/>
          </p:nvPr>
        </p:nvSpPr>
        <p:spPr/>
        <p:txBody>
          <a:bodyPr lIns="36000" tIns="36000" rIns="36000" bIns="36000"/>
          <a:p>
            <a:r>
              <a:rPr lang="zh-CN" altLang="en-US">
                <a:sym typeface="+mn-ea"/>
              </a:rPr>
              <a:t>专业知识</a:t>
            </a:r>
            <a:endParaRPr lang="en-US" altLang="zh-CN">
              <a:sym typeface="+mn-ea"/>
            </a:endParaRPr>
          </a:p>
          <a:p>
            <a:r>
              <a:rPr lang="zh-CN" altLang="en-US">
                <a:sym typeface="+mn-ea"/>
              </a:rPr>
              <a:t>相关设备操作</a:t>
            </a:r>
            <a:endParaRPr lang="zh-CN" altLang="en-US"/>
          </a:p>
          <a:p>
            <a:r>
              <a:rPr lang="zh-CN" altLang="en-US">
                <a:sym typeface="+mn-ea"/>
              </a:rPr>
              <a:t>服务顾客</a:t>
            </a:r>
            <a:endParaRPr lang="zh-CN" altLang="en-US"/>
          </a:p>
          <a:p>
            <a:r>
              <a:rPr lang="zh-CN" altLang="en-US">
                <a:sym typeface="+mn-ea"/>
              </a:rPr>
              <a:t>提高销售业绩</a:t>
            </a:r>
            <a:endParaRPr lang="zh-CN" altLang="en-US"/>
          </a:p>
          <a:p>
            <a:pPr marL="269875" indent="0">
              <a:buNone/>
            </a:pPr>
            <a:r>
              <a:rPr lang="zh-CN" altLang="en-US"/>
              <a:t>   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/>
          <p:nvPr>
            <p:ph type="title"/>
          </p:nvPr>
        </p:nvSpPr>
        <p:spPr/>
        <p:txBody>
          <a:bodyPr lIns="36000" tIns="36000" rIns="36000" bIns="36000" anchor="ctr"/>
          <a:p>
            <a:r>
              <a:rPr lang="zh-CN" altLang="en-US"/>
              <a:t>工作计划</a:t>
            </a:r>
            <a:endParaRPr lang="zh-CN" altLang="en-US"/>
          </a:p>
        </p:txBody>
      </p:sp>
      <p:sp>
        <p:nvSpPr>
          <p:cNvPr id="8195" name="文本占位符 8194"/>
          <p:cNvSpPr/>
          <p:nvPr>
            <p:ph type="body" idx="1"/>
          </p:nvPr>
        </p:nvSpPr>
        <p:spPr/>
        <p:txBody>
          <a:bodyPr lIns="36000" tIns="36000" rIns="36000" bIns="36000"/>
          <a:p>
            <a:r>
              <a:rPr lang="zh-CN" altLang="en-US"/>
              <a:t>认真学习产品知识，切实为顾客服好务</a:t>
            </a:r>
            <a:endParaRPr lang="zh-CN" altLang="en-US"/>
          </a:p>
          <a:p>
            <a:r>
              <a:rPr lang="zh-CN" altLang="en-US"/>
              <a:t>做好客户维护</a:t>
            </a:r>
            <a:endParaRPr lang="zh-CN" altLang="en-US"/>
          </a:p>
          <a:p>
            <a:r>
              <a:rPr lang="zh-CN" altLang="en-US"/>
              <a:t>努力提高销售业绩</a:t>
            </a:r>
            <a:endParaRPr lang="zh-CN" altLang="en-US"/>
          </a:p>
          <a:p>
            <a:pPr marL="269875" indent="0">
              <a:buNone/>
            </a:pPr>
            <a:endParaRPr lang="zh-CN" altLang="en-US"/>
          </a:p>
        </p:txBody>
      </p:sp>
    </p:spTree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艺术_蓝色窗格">
  <a:themeElements>
    <a:clrScheme name="">
      <a:dk1>
        <a:srgbClr val="080808"/>
      </a:dk1>
      <a:lt1>
        <a:srgbClr val="BFC5ED"/>
      </a:lt1>
      <a:dk2>
        <a:srgbClr val="FFFFFF"/>
      </a:dk2>
      <a:lt2>
        <a:srgbClr val="92A1CC"/>
      </a:lt2>
      <a:accent1>
        <a:srgbClr val="9191B7"/>
      </a:accent1>
      <a:accent2>
        <a:srgbClr val="C0C0FC"/>
      </a:accent2>
      <a:accent3>
        <a:srgbClr val="DBDEF4"/>
      </a:accent3>
      <a:accent4>
        <a:srgbClr val="050505"/>
      </a:accent4>
      <a:accent5>
        <a:srgbClr val="C7C7D7"/>
      </a:accent5>
      <a:accent6>
        <a:srgbClr val="ACACE2"/>
      </a:accent6>
      <a:hlink>
        <a:srgbClr val="8C8CB2"/>
      </a:hlink>
      <a:folHlink>
        <a:srgbClr val="57577D"/>
      </a:folHlink>
    </a:clrScheme>
    <a:fontScheme name="">
      <a:majorFont>
        <a:latin typeface="Arial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80808"/>
        </a:dk1>
        <a:lt1>
          <a:srgbClr val="BFC5ED"/>
        </a:lt1>
        <a:dk2>
          <a:srgbClr val="FFFFFF"/>
        </a:dk2>
        <a:lt2>
          <a:srgbClr val="92A1CC"/>
        </a:lt2>
        <a:accent1>
          <a:srgbClr val="9191B7"/>
        </a:accent1>
        <a:accent2>
          <a:srgbClr val="C0C0FC"/>
        </a:accent2>
        <a:accent3>
          <a:srgbClr val="DBDEF4"/>
        </a:accent3>
        <a:accent4>
          <a:srgbClr val="050505"/>
        </a:accent4>
        <a:accent5>
          <a:srgbClr val="C7C7D7"/>
        </a:accent5>
        <a:accent6>
          <a:srgbClr val="ACACE2"/>
        </a:accent6>
        <a:hlink>
          <a:srgbClr val="8C8CB2"/>
        </a:hlink>
        <a:folHlink>
          <a:srgbClr val="5757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80808"/>
        </a:dk1>
        <a:lt1>
          <a:srgbClr val="D6AD99"/>
        </a:lt1>
        <a:dk2>
          <a:srgbClr val="FFFFFF"/>
        </a:dk2>
        <a:lt2>
          <a:srgbClr val="A48675"/>
        </a:lt2>
        <a:accent1>
          <a:srgbClr val="D6AD98"/>
        </a:accent1>
        <a:accent2>
          <a:srgbClr val="A37A66"/>
        </a:accent2>
        <a:accent3>
          <a:srgbClr val="E7D3CA"/>
        </a:accent3>
        <a:accent4>
          <a:srgbClr val="050505"/>
        </a:accent4>
        <a:accent5>
          <a:srgbClr val="E7D3CA"/>
        </a:accent5>
        <a:accent6>
          <a:srgbClr val="926D5B"/>
        </a:accent6>
        <a:hlink>
          <a:srgbClr val="A17864"/>
        </a:hlink>
        <a:folHlink>
          <a:srgbClr val="7A52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80808"/>
        </a:dk1>
        <a:lt1>
          <a:srgbClr val="FFFFFF"/>
        </a:lt1>
        <a:dk2>
          <a:srgbClr val="FFFFFF"/>
        </a:dk2>
        <a:lt2>
          <a:srgbClr val="D8D8D8"/>
        </a:lt2>
        <a:accent1>
          <a:srgbClr val="E0E0E0"/>
        </a:accent1>
        <a:accent2>
          <a:srgbClr val="FFFFFF"/>
        </a:accent2>
        <a:accent3>
          <a:srgbClr val="FFFFFF"/>
        </a:accent3>
        <a:accent4>
          <a:srgbClr val="050505"/>
        </a:accent4>
        <a:accent5>
          <a:srgbClr val="EDEDED"/>
        </a:accent5>
        <a:accent6>
          <a:srgbClr val="E5E5E5"/>
        </a:accent6>
        <a:hlink>
          <a:srgbClr val="D1D1D1"/>
        </a:hlink>
        <a:folHlink>
          <a:srgbClr val="66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80808"/>
        </a:dk1>
        <a:lt1>
          <a:srgbClr val="FFFFD9"/>
        </a:lt1>
        <a:dk2>
          <a:srgbClr val="FFFFFF"/>
        </a:dk2>
        <a:lt2>
          <a:srgbClr val="B8C7A6"/>
        </a:lt2>
        <a:accent1>
          <a:srgbClr val="B7B791"/>
        </a:accent1>
        <a:accent2>
          <a:srgbClr val="FFFFD9"/>
        </a:accent2>
        <a:accent3>
          <a:srgbClr val="FFFFE9"/>
        </a:accent3>
        <a:accent4>
          <a:srgbClr val="050505"/>
        </a:accent4>
        <a:accent5>
          <a:srgbClr val="D7D7C7"/>
        </a:accent5>
        <a:accent6>
          <a:srgbClr val="E5E5C2"/>
        </a:accent6>
        <a:hlink>
          <a:srgbClr val="B2B28C"/>
        </a:hlink>
        <a:folHlink>
          <a:srgbClr val="7D7D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80808"/>
        </a:dk1>
        <a:lt1>
          <a:srgbClr val="BF9799"/>
        </a:lt1>
        <a:dk2>
          <a:srgbClr val="FFFFFF"/>
        </a:dk2>
        <a:lt2>
          <a:srgbClr val="95757A"/>
        </a:lt2>
        <a:accent1>
          <a:srgbClr val="946B6D"/>
        </a:accent1>
        <a:accent2>
          <a:srgbClr val="BF9698"/>
        </a:accent2>
        <a:accent3>
          <a:srgbClr val="DBC9CA"/>
        </a:accent3>
        <a:accent4>
          <a:srgbClr val="050505"/>
        </a:accent4>
        <a:accent5>
          <a:srgbClr val="C8BABB"/>
        </a:accent5>
        <a:accent6>
          <a:srgbClr val="AB8688"/>
        </a:accent6>
        <a:hlink>
          <a:srgbClr val="91686B"/>
        </a:hlink>
        <a:folHlink>
          <a:srgbClr val="71494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WPS 演示</Application>
  <PresentationFormat>自定义</PresentationFormat>
  <Paragraphs>31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艺术_蓝色窗格</vt:lpstr>
      <vt:lpstr>竞         聘</vt:lpstr>
      <vt:lpstr>介 绍</vt:lpstr>
      <vt:lpstr>工作期间的成绩（收获）</vt:lpstr>
      <vt:lpstr>岗位认识</vt:lpstr>
      <vt:lpstr>工作计划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通  用</dc:title>
  <dc:creator>Administrator</dc:creator>
  <cp:lastModifiedBy>Administrator</cp:lastModifiedBy>
  <cp:revision>4</cp:revision>
  <dcterms:created xsi:type="dcterms:W3CDTF">2009-03-03T10:06:00Z</dcterms:created>
  <dcterms:modified xsi:type="dcterms:W3CDTF">2016-12-25T09:45:41Z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2052-10.1.0.5803</vt:lpwstr>
  </property>
</Properties>
</file>