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4838" y="3186053"/>
            <a:ext cx="6982361" cy="117892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4838" y="4538211"/>
            <a:ext cx="6982361" cy="46921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964874" y="2770413"/>
            <a:ext cx="5065514" cy="637806"/>
          </a:xfrm>
        </p:spPr>
        <p:txBody>
          <a:bodyPr anchor="t" anchorCtr="0">
            <a:normAutofit/>
          </a:bodyPr>
          <a:lstStyle>
            <a:lvl1pPr algn="r">
              <a:defRPr sz="2800" b="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4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37323"/>
            <a:ext cx="5157787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63115"/>
            <a:ext cx="5157787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37323"/>
            <a:ext cx="5183188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3115"/>
            <a:ext cx="5183188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8615" y="2002969"/>
            <a:ext cx="4974771" cy="1828800"/>
          </a:xfrm>
        </p:spPr>
        <p:txBody>
          <a:bodyPr>
            <a:noAutofit/>
          </a:bodyPr>
          <a:lstStyle>
            <a:lvl1pPr algn="ctr">
              <a:defRPr sz="7200"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98A9-C20B-4D5B-92DA-1D75B9D715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50B9-7135-4D78-A58F-DF4CD6531E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692" y="457200"/>
            <a:ext cx="10034617" cy="718457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3129" y="1197429"/>
            <a:ext cx="10025743" cy="2917372"/>
          </a:xfrm>
        </p:spPr>
        <p:txBody>
          <a:bodyPr anchor="ctr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240" y="4288973"/>
            <a:ext cx="9569632" cy="198029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97886" y="365125"/>
            <a:ext cx="1055914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8686" y="365125"/>
            <a:ext cx="8665028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502229"/>
            <a:ext cx="10515600" cy="3466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 2" panose="05020102010507070707" pitchFamily="18" charset="2"/>
        <a:buChar char=""/>
        <a:defRPr sz="28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640965" y="2623820"/>
            <a:ext cx="9578975" cy="1179195"/>
          </a:xfrm>
        </p:spPr>
        <p:txBody>
          <a:bodyPr>
            <a:noAutofit/>
          </a:bodyPr>
          <a:p>
            <a:r>
              <a:rPr lang="zh-CN" altLang="zh-CN" sz="4800" smtClean="0">
                <a:latin typeface="华文行楷" panose="02010800040101010101" charset="-122"/>
                <a:ea typeface="华文行楷" panose="02010800040101010101" charset="-122"/>
              </a:rPr>
              <a:t>四川太极大</a:t>
            </a:r>
            <a:r>
              <a:rPr lang="zh-CN" altLang="zh-CN" sz="5400" smtClean="0">
                <a:latin typeface="华文行楷" panose="02010800040101010101" charset="-122"/>
                <a:ea typeface="华文行楷" panose="02010800040101010101" charset="-122"/>
              </a:rPr>
              <a:t>药房</a:t>
            </a:r>
            <a:br>
              <a:rPr lang="zh-CN" altLang="zh-CN" sz="5400" smtClean="0">
                <a:latin typeface="华文行楷" panose="02010800040101010101" charset="-122"/>
                <a:ea typeface="华文行楷" panose="02010800040101010101" charset="-122"/>
              </a:rPr>
            </a:br>
            <a:r>
              <a:rPr lang="zh-CN" altLang="zh-CN" sz="5400" smtClean="0">
                <a:latin typeface="华文行楷" panose="02010800040101010101" charset="-122"/>
                <a:ea typeface="华文行楷" panose="02010800040101010101" charset="-122"/>
              </a:rPr>
              <a:t>                      </a:t>
            </a:r>
            <a:r>
              <a:rPr lang="zh-CN" altLang="zh-CN" sz="4800" smtClean="0">
                <a:latin typeface="华文行楷" panose="02010800040101010101" charset="-122"/>
                <a:ea typeface="华文行楷" panose="02010800040101010101" charset="-122"/>
              </a:rPr>
              <a:t>连锁有限公司</a:t>
            </a:r>
            <a:endParaRPr lang="zh-CN" altLang="zh-CN" sz="4800" smtClean="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7548245" y="4462145"/>
            <a:ext cx="4461510" cy="923925"/>
          </a:xfrm>
        </p:spPr>
        <p:txBody>
          <a:bodyPr/>
          <a:p>
            <a:r>
              <a:rPr lang="zh-CN" altLang="en-US" sz="5400" smtClean="0">
                <a:latin typeface="华文行楷" panose="02010800040101010101" charset="-122"/>
                <a:ea typeface="华文行楷" panose="02010800040101010101" charset="-122"/>
              </a:rPr>
              <a:t>竞聘表</a:t>
            </a:r>
            <a:endParaRPr lang="zh-CN" altLang="en-US" sz="5400" smtClean="0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02430" cy="854075"/>
          </a:xfrm>
        </p:spPr>
        <p:txBody>
          <a:bodyPr/>
          <a:p>
            <a:r>
              <a:rPr lang="zh-CN" altLang="en-US" sz="4800"/>
              <a:t>个人简介：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57985"/>
            <a:ext cx="10515600" cy="4382770"/>
          </a:xfrm>
        </p:spPr>
        <p:txBody>
          <a:bodyPr>
            <a:normAutofit lnSpcReduction="20000"/>
          </a:bodyPr>
          <a:p>
            <a:r>
              <a:rPr lang="zh-CN" altLang="en-US"/>
              <a:t>姓名：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吴小敏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/>
          </a:p>
          <a:p>
            <a:r>
              <a:rPr lang="zh-CN" altLang="en-US"/>
              <a:t>毕业院校：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四川省食品药品学校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/>
              <a:t>应聘岗位：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中药柜销售员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/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本人性格热情开朗，待人友好，为人诚实谦虚，能吃苦耐劳，尽职尽责，有耐心。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marL="1371600" lvl="3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03115"/>
          </a:xfrm>
        </p:spPr>
        <p:txBody>
          <a:bodyPr>
            <a:normAutofit/>
          </a:bodyPr>
          <a:p>
            <a:r>
              <a:rPr lang="zh-CN" altLang="en-US"/>
              <a:t>主要事迹：积极参加公司的各种培训，提升自身的销售能力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sz="3200"/>
          </a:p>
          <a:p>
            <a:pPr marL="457200" lvl="1" indent="0">
              <a:buNone/>
            </a:pPr>
            <a:endParaRPr lang="zh-CN" altLang="en-US" sz="3085">
              <a:latin typeface="楷体" panose="02010609060101010101" charset="-122"/>
              <a:ea typeface="楷体" panose="02010609060101010101" charset="-122"/>
            </a:endParaRPr>
          </a:p>
          <a:p>
            <a:pPr marL="457200" lvl="1" indent="0">
              <a:buNone/>
            </a:pPr>
            <a:r>
              <a:rPr lang="zh-CN" altLang="en-US" sz="3085">
                <a:latin typeface="楷体" panose="02010609060101010101" charset="-122"/>
                <a:ea typeface="楷体" panose="02010609060101010101" charset="-122"/>
              </a:rPr>
              <a:t>，并且在公司组织的</a:t>
            </a:r>
            <a:r>
              <a:rPr lang="en-US" altLang="zh-CN" sz="3085">
                <a:latin typeface="楷体" panose="02010609060101010101" charset="-122"/>
                <a:ea typeface="楷体" panose="02010609060101010101" charset="-122"/>
              </a:rPr>
              <a:t>'</a:t>
            </a:r>
            <a:r>
              <a:rPr lang="zh-CN" altLang="en-US" sz="3085">
                <a:latin typeface="楷体" panose="02010609060101010101" charset="-122"/>
                <a:ea typeface="楷体" panose="02010609060101010101" charset="-122"/>
              </a:rPr>
              <a:t>中药认药大赛</a:t>
            </a:r>
            <a:r>
              <a:rPr lang="en-US" altLang="zh-CN" sz="3085">
                <a:latin typeface="楷体" panose="02010609060101010101" charset="-122"/>
                <a:ea typeface="楷体" panose="02010609060101010101" charset="-122"/>
              </a:rPr>
              <a:t>'</a:t>
            </a:r>
            <a:r>
              <a:rPr lang="zh-CN" altLang="en-US" sz="3085">
                <a:latin typeface="楷体" panose="02010609060101010101" charset="-122"/>
                <a:ea typeface="楷体" panose="02010609060101010101" charset="-122"/>
              </a:rPr>
              <a:t>中取得良好的成绩</a:t>
            </a:r>
            <a:endParaRPr lang="zh-CN" altLang="en-US" sz="3085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3200"/>
              <a:t>    </a:t>
            </a:r>
            <a:endParaRPr lang="zh-C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对岗位认识：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altLang="zh-CN"/>
              <a:t>1</a:t>
            </a:r>
            <a:r>
              <a:rPr lang="zh-CN" altLang="en-US"/>
              <a:t>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熟悉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200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味常用的中药材，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sym typeface="+mn-ea"/>
              </a:rPr>
              <a:t>至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以及中药的十八反十九畏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日常按医生开的处方，能够准确的配药，通常有审方，计价，调配，复核，包装，发药等六个程序。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分配药物时药味完全，质量合格，重量准确，干净卫生。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工作计划：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以后工作中，对自己严加要求。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zh-CN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zh-CN">
                <a:latin typeface="楷体" panose="02010609060101010101" charset="-122"/>
                <a:ea typeface="楷体" panose="02010609060101010101" charset="-122"/>
              </a:rPr>
              <a:t>努力学习，不断提高自己的专业知识。</a:t>
            </a:r>
            <a:endParaRPr lang="zh-CN" altLang="zh-CN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/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与同事团结努力，做好销售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2533650"/>
          </a:xfrm>
        </p:spPr>
        <p:txBody>
          <a:bodyPr>
            <a:normAutofit fontScale="30000"/>
          </a:bodyPr>
          <a:p>
            <a:pPr marL="0" indent="0">
              <a:buNone/>
            </a:pPr>
            <a:endParaRPr lang="en-US" altLang="zh-CN" sz="8800"/>
          </a:p>
          <a:p>
            <a:pPr marL="0" indent="0">
              <a:buNone/>
            </a:pPr>
            <a:r>
              <a:rPr lang="en-US" altLang="zh-CN" sz="8800"/>
              <a:t>      </a:t>
            </a:r>
            <a:endParaRPr lang="en-US" altLang="zh-CN" sz="8800"/>
          </a:p>
          <a:p>
            <a:r>
              <a:rPr lang="en-US" altLang="zh-CN" sz="8800"/>
              <a:t>  </a:t>
            </a:r>
            <a:r>
              <a:rPr lang="en-US" altLang="zh-CN" sz="28700"/>
              <a:t>     </a:t>
            </a:r>
            <a:r>
              <a:rPr lang="zh-CN" altLang="en-US" sz="28700">
                <a:latin typeface="楷体" panose="02010609060101010101" charset="-122"/>
                <a:ea typeface="楷体" panose="02010609060101010101" charset="-122"/>
              </a:rPr>
              <a:t>谢谢</a:t>
            </a:r>
            <a:r>
              <a:rPr lang="zh-CN" altLang="en-US" sz="28700"/>
              <a:t>！</a:t>
            </a:r>
            <a:endParaRPr lang="zh-CN" altLang="en-US" sz="287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1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b"/>
  <p:tag name="KSO_WM_UNIT_INDEX" val="1"/>
  <p:tag name="KSO_WM_UNIT_ID" val="custom160428_1*b*1"/>
  <p:tag name="KSO_WM_UNIT_CLEAR" val="1"/>
  <p:tag name="KSO_WM_UNIT_LAYERLEVEL" val="1"/>
  <p:tag name="KSO_WM_UNIT_VALUE" val="29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p="http://schemas.openxmlformats.org/presentationml/2006/main">
  <p:tag name="KSO_WM_TEMPLATE_THUMBS_INDEX" val="1、9、12、16、20、26、28、29"/>
  <p:tag name="KSO_WM_TEMPLATE_CATEGORY" val="custom"/>
  <p:tag name="KSO_WM_TEMPLATE_INDEX" val="160428"/>
  <p:tag name="KSO_WM_TAG_VERSION" val="1.0"/>
  <p:tag name="KSO_WM_SLIDE_ID" val="custom160428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1_A000120140530A99PPBG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WPS 演示</Application>
  <PresentationFormat>宽屏</PresentationFormat>
  <Paragraphs>40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黑体</vt:lpstr>
      <vt:lpstr>Wingdings 2</vt:lpstr>
      <vt:lpstr>华文行楷</vt:lpstr>
      <vt:lpstr>楷体</vt:lpstr>
      <vt:lpstr>微软雅黑</vt:lpstr>
      <vt:lpstr>Calibri</vt:lpstr>
      <vt:lpstr>1_A000120140530A99PPBG</vt:lpstr>
      <vt:lpstr>四川太极大药房                       连锁有限公司</vt:lpstr>
      <vt:lpstr>个人简介：</vt:lpstr>
      <vt:lpstr>主要事迹：积极参加公司的各种培训，提升自身的销售能力 </vt:lpstr>
      <vt:lpstr>对岗位认识：</vt:lpstr>
      <vt:lpstr>工作计划：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Lenovo</cp:lastModifiedBy>
  <cp:revision>22</cp:revision>
  <dcterms:created xsi:type="dcterms:W3CDTF">2015-05-05T08:02:00Z</dcterms:created>
  <dcterms:modified xsi:type="dcterms:W3CDTF">2016-12-25T09:12:34Z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