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4F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8"/>
          <p:cNvPicPr>
            <a:picLocks noChangeAspect="1"/>
          </p:cNvPicPr>
          <p:nvPr/>
        </p:nvPicPr>
        <p:blipFill>
          <a:blip r:embed="rId2"/>
          <a:srcRect l="8896" t="8925" r="2872" b="40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3028950" y="3638049"/>
            <a:ext cx="4010025" cy="46721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 smtClean="0"/>
              <a:t>单击此处添加您的副标题</a:t>
            </a:r>
            <a:endParaRPr lang="zh-CN" altLang="en-US" strike="noStrike" noProof="1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3019426" y="2540000"/>
            <a:ext cx="4019550" cy="1099600"/>
          </a:xfrm>
        </p:spPr>
        <p:txBody>
          <a:bodyPr>
            <a:normAutofit/>
          </a:bodyPr>
          <a:lstStyle>
            <a:lvl1pPr algn="ctr">
              <a:defRPr sz="3200" baseline="0">
                <a:gradFill flip="none" rotWithShape="1"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latin typeface="Arial" panose="020B0604020202020204" pitchFamily="34" charset="0"/>
              </a:defRPr>
            </a:lvl1pPr>
          </a:lstStyle>
          <a:p>
            <a:pPr fontAlgn="auto"/>
            <a:r>
              <a:rPr lang="zh-CN" altLang="en-US" strike="noStrike" noProof="1" dirty="0" smtClean="0"/>
              <a:t>单击此处添加您的标题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D4743A2-7DB7-4238-BFFE-B09A273A13B1}" type="datetimeFigureOut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endParaRPr lang="zh-CN" altLang="en-US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1EAD11F-2461-44A0-8B35-A2A14E3B166F}" type="slidenum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0" y="390145"/>
            <a:ext cx="7887600" cy="58289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auto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auto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auto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auto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1105200" y="1771200"/>
            <a:ext cx="6937200" cy="43812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6"/>
          <p:cNvPicPr>
            <a:picLocks noChangeAspect="1"/>
          </p:cNvPicPr>
          <p:nvPr/>
        </p:nvPicPr>
        <p:blipFill>
          <a:blip r:embed="rId2"/>
          <a:srcRect l="183" t="13470" r="13391" b="12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025" y="2603500"/>
            <a:ext cx="1019175" cy="1025525"/>
          </a:xfrm>
          <a:prstGeom prst="rect">
            <a:avLst/>
          </a:prstGeom>
          <a:noFill/>
          <a:ln w="9525">
            <a:noFill/>
          </a:ln>
          <a:effectLst>
            <a:outerShdw dist="38100" dir="2699999" algn="tl" rotWithShape="0">
              <a:srgbClr val="000000">
                <a:alpha val="14000"/>
              </a:srgbClr>
            </a:outerShdw>
          </a:effectLst>
        </p:spPr>
      </p:pic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3378300" y="2424251"/>
            <a:ext cx="4758147" cy="89834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pPr fontAlgn="auto"/>
            <a:r>
              <a:rPr lang="zh-CN" altLang="en-US" strike="noStrike" noProof="1" dirty="0" smtClean="0"/>
              <a:t>此处添加您的标题</a:t>
            </a:r>
            <a:endParaRPr lang="en-US" strike="noStrike" noProof="1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3378299" y="3286523"/>
            <a:ext cx="4758147" cy="387258"/>
          </a:xfrm>
          <a:prstGeom prst="rect">
            <a:avLst/>
          </a:prstGeom>
          <a:ln>
            <a:noFill/>
          </a:ln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dirty="0" smtClean="0"/>
              <a:t>单击此处添加您的副标题</a:t>
            </a:r>
            <a:endParaRPr lang="en-US" altLang="zh-CN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D4743A2-7DB7-4238-BFFE-B09A273A13B1}" type="datetimeFigureOut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1EAD11F-2461-44A0-8B35-A2A14E3B166F}" type="slidenum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026000" y="2253600"/>
            <a:ext cx="3182400" cy="36144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4924800" y="2253600"/>
            <a:ext cx="3182400" cy="36144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727199" y="118532"/>
            <a:ext cx="6984076" cy="717022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6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6" y="2200274"/>
            <a:ext cx="3868340" cy="3684588"/>
          </a:xfrm>
        </p:spPr>
        <p:txBody>
          <a:bodyPr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4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4" y="2200274"/>
            <a:ext cx="3887391" cy="3684588"/>
          </a:xfrm>
        </p:spPr>
        <p:txBody>
          <a:bodyPr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>
            <a:off x="6134100" y="2019300"/>
            <a:ext cx="3009900" cy="3028950"/>
          </a:xfrm>
          <a:custGeom>
            <a:avLst/>
            <a:gdLst>
              <a:gd name="connsiteX0" fmla="*/ 2997200 w 2997200"/>
              <a:gd name="connsiteY0" fmla="*/ 0 h 3028950"/>
              <a:gd name="connsiteX1" fmla="*/ 2997200 w 2997200"/>
              <a:gd name="connsiteY1" fmla="*/ 2540000 h 3028950"/>
              <a:gd name="connsiteX2" fmla="*/ 0 w 2997200"/>
              <a:gd name="connsiteY2" fmla="*/ 3028950 h 3028950"/>
              <a:gd name="connsiteX3" fmla="*/ 1676400 w 2997200"/>
              <a:gd name="connsiteY3" fmla="*/ 2362200 h 3028950"/>
              <a:gd name="connsiteX4" fmla="*/ 1536700 w 2997200"/>
              <a:gd name="connsiteY4" fmla="*/ 1460500 h 3028950"/>
              <a:gd name="connsiteX5" fmla="*/ 2997200 w 2997200"/>
              <a:gd name="connsiteY5" fmla="*/ 0 h 3028950"/>
              <a:gd name="connsiteX0-1" fmla="*/ 2997200 w 2997200"/>
              <a:gd name="connsiteY0-2" fmla="*/ 0 h 3028950"/>
              <a:gd name="connsiteX1-3" fmla="*/ 2997200 w 2997200"/>
              <a:gd name="connsiteY1-4" fmla="*/ 2540000 h 3028950"/>
              <a:gd name="connsiteX2-5" fmla="*/ 0 w 2997200"/>
              <a:gd name="connsiteY2-6" fmla="*/ 3028950 h 3028950"/>
              <a:gd name="connsiteX3-7" fmla="*/ 1644650 w 2997200"/>
              <a:gd name="connsiteY3-8" fmla="*/ 2362200 h 3028950"/>
              <a:gd name="connsiteX4-9" fmla="*/ 1536700 w 2997200"/>
              <a:gd name="connsiteY4-10" fmla="*/ 1460500 h 3028950"/>
              <a:gd name="connsiteX5-11" fmla="*/ 2997200 w 2997200"/>
              <a:gd name="connsiteY5-12" fmla="*/ 0 h 3028950"/>
              <a:gd name="connsiteX0-13" fmla="*/ 3009900 w 3009900"/>
              <a:gd name="connsiteY0-14" fmla="*/ 0 h 3028950"/>
              <a:gd name="connsiteX1-15" fmla="*/ 3009900 w 3009900"/>
              <a:gd name="connsiteY1-16" fmla="*/ 2540000 h 3028950"/>
              <a:gd name="connsiteX2-17" fmla="*/ 0 w 3009900"/>
              <a:gd name="connsiteY2-18" fmla="*/ 3028950 h 3028950"/>
              <a:gd name="connsiteX3-19" fmla="*/ 1657350 w 3009900"/>
              <a:gd name="connsiteY3-20" fmla="*/ 2362200 h 3028950"/>
              <a:gd name="connsiteX4-21" fmla="*/ 1549400 w 3009900"/>
              <a:gd name="connsiteY4-22" fmla="*/ 1460500 h 3028950"/>
              <a:gd name="connsiteX5-23" fmla="*/ 3009900 w 3009900"/>
              <a:gd name="connsiteY5-24" fmla="*/ 0 h 3028950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3009900" h="3028950">
                <a:moveTo>
                  <a:pt x="3009900" y="0"/>
                </a:moveTo>
                <a:lnTo>
                  <a:pt x="3009900" y="2540000"/>
                </a:lnTo>
                <a:lnTo>
                  <a:pt x="0" y="3028950"/>
                </a:lnTo>
                <a:lnTo>
                  <a:pt x="1657350" y="2362200"/>
                </a:lnTo>
                <a:lnTo>
                  <a:pt x="1549400" y="1460500"/>
                </a:lnTo>
                <a:lnTo>
                  <a:pt x="30099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chemeClr val="accent1"/>
              </a:solidFill>
              <a:ea typeface="黑体" panose="02010609060101010101" pitchFamily="49" charset="-122"/>
            </a:endParaRPr>
          </a:p>
        </p:txBody>
      </p:sp>
      <p:sp>
        <p:nvSpPr>
          <p:cNvPr id="4" name="任意多边形 3"/>
          <p:cNvSpPr/>
          <p:nvPr>
            <p:custDataLst>
              <p:tags r:id="rId3"/>
            </p:custDataLst>
          </p:nvPr>
        </p:nvSpPr>
        <p:spPr>
          <a:xfrm>
            <a:off x="6140450" y="4381500"/>
            <a:ext cx="1668463" cy="666750"/>
          </a:xfrm>
          <a:custGeom>
            <a:avLst/>
            <a:gdLst>
              <a:gd name="connsiteX0" fmla="*/ 0 w 1670050"/>
              <a:gd name="connsiteY0" fmla="*/ 666750 h 666750"/>
              <a:gd name="connsiteX1" fmla="*/ 139700 w 1670050"/>
              <a:gd name="connsiteY1" fmla="*/ 0 h 666750"/>
              <a:gd name="connsiteX2" fmla="*/ 1670050 w 1670050"/>
              <a:gd name="connsiteY2" fmla="*/ 12700 h 666750"/>
              <a:gd name="connsiteX3" fmla="*/ 0 w 1670050"/>
              <a:gd name="connsiteY3" fmla="*/ 666750 h 666750"/>
              <a:gd name="connsiteX0-1" fmla="*/ 0 w 1676400"/>
              <a:gd name="connsiteY0-2" fmla="*/ 666750 h 666750"/>
              <a:gd name="connsiteX1-3" fmla="*/ 139700 w 1676400"/>
              <a:gd name="connsiteY1-4" fmla="*/ 0 h 666750"/>
              <a:gd name="connsiteX2-5" fmla="*/ 1676400 w 1676400"/>
              <a:gd name="connsiteY2-6" fmla="*/ 38100 h 666750"/>
              <a:gd name="connsiteX3-7" fmla="*/ 0 w 1676400"/>
              <a:gd name="connsiteY3-8" fmla="*/ 666750 h 666750"/>
              <a:gd name="connsiteX0-9" fmla="*/ 0 w 1668780"/>
              <a:gd name="connsiteY0-10" fmla="*/ 666750 h 666750"/>
              <a:gd name="connsiteX1-11" fmla="*/ 139700 w 1668780"/>
              <a:gd name="connsiteY1-12" fmla="*/ 0 h 666750"/>
              <a:gd name="connsiteX2-13" fmla="*/ 1668780 w 1668780"/>
              <a:gd name="connsiteY2-14" fmla="*/ 22860 h 666750"/>
              <a:gd name="connsiteX3-15" fmla="*/ 0 w 1668780"/>
              <a:gd name="connsiteY3-16" fmla="*/ 666750 h 666750"/>
            </a:gdLst>
            <a:ahLst/>
            <a:cxnLst>
              <a:cxn ang="0">
                <a:pos x="connsiteX0-9" y="connsiteY0-10"/>
              </a:cxn>
              <a:cxn ang="0">
                <a:pos x="connsiteX1-11" y="connsiteY1-12"/>
              </a:cxn>
              <a:cxn ang="0">
                <a:pos x="connsiteX2-13" y="connsiteY2-14"/>
              </a:cxn>
              <a:cxn ang="0">
                <a:pos x="connsiteX3-15" y="connsiteY3-16"/>
              </a:cxn>
            </a:cxnLst>
            <a:rect l="l" t="t" r="r" b="b"/>
            <a:pathLst>
              <a:path w="1668780" h="666750">
                <a:moveTo>
                  <a:pt x="0" y="666750"/>
                </a:moveTo>
                <a:lnTo>
                  <a:pt x="139700" y="0"/>
                </a:lnTo>
                <a:lnTo>
                  <a:pt x="1668780" y="22860"/>
                </a:lnTo>
                <a:lnTo>
                  <a:pt x="0" y="66675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ea typeface="黑体" panose="02010609060101010101" pitchFamily="49" charset="-122"/>
            </a:endParaRPr>
          </a:p>
        </p:txBody>
      </p:sp>
      <p:sp>
        <p:nvSpPr>
          <p:cNvPr id="5" name="任意多边形 4"/>
          <p:cNvSpPr/>
          <p:nvPr>
            <p:custDataLst>
              <p:tags r:id="rId4"/>
            </p:custDataLst>
          </p:nvPr>
        </p:nvSpPr>
        <p:spPr>
          <a:xfrm>
            <a:off x="1408113" y="2171700"/>
            <a:ext cx="6402388" cy="2239963"/>
          </a:xfrm>
          <a:custGeom>
            <a:avLst/>
            <a:gdLst>
              <a:gd name="connsiteX0" fmla="*/ 899160 w 6408420"/>
              <a:gd name="connsiteY0" fmla="*/ 0 h 2240280"/>
              <a:gd name="connsiteX1" fmla="*/ 6134100 w 6408420"/>
              <a:gd name="connsiteY1" fmla="*/ 15240 h 2240280"/>
              <a:gd name="connsiteX2" fmla="*/ 6408420 w 6408420"/>
              <a:gd name="connsiteY2" fmla="*/ 2240280 h 2240280"/>
              <a:gd name="connsiteX3" fmla="*/ 0 w 6408420"/>
              <a:gd name="connsiteY3" fmla="*/ 2240280 h 2240280"/>
              <a:gd name="connsiteX4" fmla="*/ 1013460 w 6408420"/>
              <a:gd name="connsiteY4" fmla="*/ 2095500 h 2240280"/>
              <a:gd name="connsiteX5" fmla="*/ 899160 w 6408420"/>
              <a:gd name="connsiteY5" fmla="*/ 0 h 2240280"/>
              <a:gd name="connsiteX0-1" fmla="*/ 892810 w 6402070"/>
              <a:gd name="connsiteY0-2" fmla="*/ 0 h 2240280"/>
              <a:gd name="connsiteX1-3" fmla="*/ 6127750 w 6402070"/>
              <a:gd name="connsiteY1-4" fmla="*/ 15240 h 2240280"/>
              <a:gd name="connsiteX2-5" fmla="*/ 6402070 w 6402070"/>
              <a:gd name="connsiteY2-6" fmla="*/ 2240280 h 2240280"/>
              <a:gd name="connsiteX3-7" fmla="*/ 0 w 6402070"/>
              <a:gd name="connsiteY3-8" fmla="*/ 2227580 h 2240280"/>
              <a:gd name="connsiteX4-9" fmla="*/ 1007110 w 6402070"/>
              <a:gd name="connsiteY4-10" fmla="*/ 2095500 h 2240280"/>
              <a:gd name="connsiteX5-11" fmla="*/ 892810 w 6402070"/>
              <a:gd name="connsiteY5-12" fmla="*/ 0 h 2240280"/>
              <a:gd name="connsiteX0-13" fmla="*/ 892810 w 6402070"/>
              <a:gd name="connsiteY0-14" fmla="*/ 0 h 2240280"/>
              <a:gd name="connsiteX1-15" fmla="*/ 6127750 w 6402070"/>
              <a:gd name="connsiteY1-16" fmla="*/ 15240 h 2240280"/>
              <a:gd name="connsiteX2-17" fmla="*/ 6402070 w 6402070"/>
              <a:gd name="connsiteY2-18" fmla="*/ 2240280 h 2240280"/>
              <a:gd name="connsiteX3-19" fmla="*/ 0 w 6402070"/>
              <a:gd name="connsiteY3-20" fmla="*/ 2227580 h 2240280"/>
              <a:gd name="connsiteX4-21" fmla="*/ 988060 w 6402070"/>
              <a:gd name="connsiteY4-22" fmla="*/ 2051050 h 2240280"/>
              <a:gd name="connsiteX5-23" fmla="*/ 892810 w 6402070"/>
              <a:gd name="connsiteY5-24" fmla="*/ 0 h 2240280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6402070" h="2240280">
                <a:moveTo>
                  <a:pt x="892810" y="0"/>
                </a:moveTo>
                <a:lnTo>
                  <a:pt x="6127750" y="15240"/>
                </a:lnTo>
                <a:lnTo>
                  <a:pt x="6402070" y="2240280"/>
                </a:lnTo>
                <a:lnTo>
                  <a:pt x="0" y="2227580"/>
                </a:lnTo>
                <a:lnTo>
                  <a:pt x="988060" y="2051050"/>
                </a:lnTo>
                <a:lnTo>
                  <a:pt x="8928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5400" dist="254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chemeClr val="accent1"/>
              </a:solidFill>
              <a:ea typeface="黑体" panose="02010609060101010101" pitchFamily="49" charset="-122"/>
            </a:endParaRPr>
          </a:p>
        </p:txBody>
      </p:sp>
      <p:sp>
        <p:nvSpPr>
          <p:cNvPr id="6" name="任意多边形 5"/>
          <p:cNvSpPr/>
          <p:nvPr>
            <p:custDataLst>
              <p:tags r:id="rId5"/>
            </p:custDataLst>
          </p:nvPr>
        </p:nvSpPr>
        <p:spPr>
          <a:xfrm>
            <a:off x="1393825" y="4179888"/>
            <a:ext cx="1017588" cy="217488"/>
          </a:xfrm>
          <a:custGeom>
            <a:avLst/>
            <a:gdLst>
              <a:gd name="connsiteX0" fmla="*/ 0 w 1010195"/>
              <a:gd name="connsiteY0" fmla="*/ 0 h 217714"/>
              <a:gd name="connsiteX1" fmla="*/ 8709 w 1010195"/>
              <a:gd name="connsiteY1" fmla="*/ 217714 h 217714"/>
              <a:gd name="connsiteX2" fmla="*/ 1010195 w 1010195"/>
              <a:gd name="connsiteY2" fmla="*/ 87086 h 217714"/>
              <a:gd name="connsiteX3" fmla="*/ 0 w 1010195"/>
              <a:gd name="connsiteY3" fmla="*/ 0 h 217714"/>
              <a:gd name="connsiteX0-1" fmla="*/ 0 w 1017338"/>
              <a:gd name="connsiteY0-2" fmla="*/ 0 h 217714"/>
              <a:gd name="connsiteX1-3" fmla="*/ 8709 w 1017338"/>
              <a:gd name="connsiteY1-4" fmla="*/ 217714 h 217714"/>
              <a:gd name="connsiteX2-5" fmla="*/ 1017338 w 1017338"/>
              <a:gd name="connsiteY2-6" fmla="*/ 87086 h 217714"/>
              <a:gd name="connsiteX3-7" fmla="*/ 0 w 1017338"/>
              <a:gd name="connsiteY3-8" fmla="*/ 0 h 2177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017338" h="217714">
                <a:moveTo>
                  <a:pt x="0" y="0"/>
                </a:moveTo>
                <a:lnTo>
                  <a:pt x="8709" y="217714"/>
                </a:lnTo>
                <a:lnTo>
                  <a:pt x="1017338" y="870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55000" lnSpcReduction="20000"/>
          </a:bodyPr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ea typeface="黑体" panose="02010609060101010101" pitchFamily="49" charset="-122"/>
            </a:endParaRPr>
          </a:p>
        </p:txBody>
      </p:sp>
      <p:sp>
        <p:nvSpPr>
          <p:cNvPr id="7" name="任意多边形 6"/>
          <p:cNvSpPr/>
          <p:nvPr>
            <p:custDataLst>
              <p:tags r:id="rId6"/>
            </p:custDataLst>
          </p:nvPr>
        </p:nvSpPr>
        <p:spPr>
          <a:xfrm>
            <a:off x="-25400" y="1866900"/>
            <a:ext cx="2438400" cy="2400300"/>
          </a:xfrm>
          <a:custGeom>
            <a:avLst/>
            <a:gdLst>
              <a:gd name="connsiteX0" fmla="*/ 0 w 2438400"/>
              <a:gd name="connsiteY0" fmla="*/ 0 h 2400300"/>
              <a:gd name="connsiteX1" fmla="*/ 2413000 w 2438400"/>
              <a:gd name="connsiteY1" fmla="*/ 139700 h 2400300"/>
              <a:gd name="connsiteX2" fmla="*/ 2438400 w 2438400"/>
              <a:gd name="connsiteY2" fmla="*/ 2400300 h 2400300"/>
              <a:gd name="connsiteX3" fmla="*/ 12700 w 2438400"/>
              <a:gd name="connsiteY3" fmla="*/ 2222500 h 2400300"/>
              <a:gd name="connsiteX4" fmla="*/ 0 w 2438400"/>
              <a:gd name="connsiteY4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2400300">
                <a:moveTo>
                  <a:pt x="0" y="0"/>
                </a:moveTo>
                <a:lnTo>
                  <a:pt x="2413000" y="139700"/>
                </a:lnTo>
                <a:lnTo>
                  <a:pt x="2438400" y="2400300"/>
                </a:lnTo>
                <a:lnTo>
                  <a:pt x="12700" y="2222500"/>
                </a:lnTo>
                <a:cubicBezTo>
                  <a:pt x="8467" y="1485900"/>
                  <a:pt x="4233" y="74930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25400" dist="12700" algn="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chemeClr val="accent1"/>
              </a:solidFill>
              <a:ea typeface="黑体" panose="02010609060101010101" pitchFamily="49" charset="-122"/>
            </a:endParaRPr>
          </a:p>
        </p:txBody>
      </p:sp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2412000" y="2332800"/>
            <a:ext cx="5151600" cy="1936800"/>
          </a:xfrm>
        </p:spPr>
        <p:txBody>
          <a:bodyPr>
            <a:normAutofit/>
          </a:bodyPr>
          <a:lstStyle>
            <a:lvl1pPr algn="ctr">
              <a:defRPr sz="6600">
                <a:solidFill>
                  <a:schemeClr val="bg1"/>
                </a:solidFill>
              </a:defRPr>
            </a:lvl1pPr>
          </a:lstStyle>
          <a:p>
            <a:pPr fontAlgn="auto"/>
            <a:r>
              <a:rPr lang="zh-CN" altLang="en-US" strike="noStrike" noProof="1" dirty="0" smtClean="0"/>
              <a:t>单击此处编辑标题</a:t>
            </a:r>
            <a:endParaRPr lang="en-US" strike="noStrike" noProof="1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D4743A2-7DB7-4238-BFFE-B09A273A13B1}" type="datetimeFigureOut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endParaRPr lang="zh-CN" altLang="en-US" noProof="1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defRPr/>
            </a:pPr>
            <a:fld id="{C1EAD11F-2461-44A0-8B35-A2A14E3B166F}" type="slidenum">
              <a:rPr lang="zh-CN" altLang="en-US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934643" y="457200"/>
            <a:ext cx="7776631" cy="11049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4082125" y="2049463"/>
            <a:ext cx="4629150" cy="38115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r>
              <a:rPr lang="zh-CN" altLang="en-US" strike="noStrike" noProof="1" dirty="0" smtClean="0"/>
              <a:t>单击图标添加图片</a:t>
            </a:r>
            <a:endParaRPr lang="en-US" strike="noStrike" noProof="1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934644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7" y="365125"/>
            <a:ext cx="886883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1585381" y="365125"/>
            <a:ext cx="5949952" cy="5811838"/>
          </a:xfrm>
        </p:spPr>
        <p:txBody>
          <a:bodyPr vert="eaVert"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pic>
        <p:nvPicPr>
          <p:cNvPr id="1026" name="图片 6"/>
          <p:cNvPicPr>
            <a:picLocks noChangeAspect="1"/>
          </p:cNvPicPr>
          <p:nvPr/>
        </p:nvPicPr>
        <p:blipFill>
          <a:blip r:embed="rId11"/>
          <a:srcRect r="-18" b="1260"/>
          <a:stretch>
            <a:fillRect/>
          </a:stretch>
        </p:blipFill>
        <p:spPr>
          <a:xfrm>
            <a:off x="1588" y="-3175"/>
            <a:ext cx="9142412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101850" y="158750"/>
            <a:ext cx="6413500" cy="700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1028" name="KSO_BC1"/>
          <p:cNvSpPr>
            <a:spLocks noGrp="1"/>
          </p:cNvSpPr>
          <p:nvPr>
            <p:ph type="body"/>
          </p:nvPr>
        </p:nvSpPr>
        <p:spPr>
          <a:xfrm>
            <a:off x="628650" y="1241425"/>
            <a:ext cx="7886700" cy="49990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 indent="-357505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 indent="-285750"/>
            <a:r>
              <a:rPr lang="zh-CN" altLang="zh-CN" dirty="0"/>
              <a:t>第二级</a:t>
            </a:r>
            <a:endParaRPr lang="zh-CN" altLang="zh-CN" dirty="0"/>
          </a:p>
          <a:p>
            <a:pPr lvl="2" indent="-228600"/>
            <a:r>
              <a:rPr lang="zh-CN" altLang="zh-CN" dirty="0"/>
              <a:t>第三级</a:t>
            </a:r>
            <a:endParaRPr lang="zh-CN" altLang="zh-CN" dirty="0"/>
          </a:p>
          <a:p>
            <a:pPr lvl="3" indent="-228600"/>
            <a:r>
              <a:rPr lang="zh-CN" altLang="zh-CN" dirty="0"/>
              <a:t>第四级</a:t>
            </a:r>
            <a:endParaRPr lang="zh-CN" altLang="zh-CN" dirty="0"/>
          </a:p>
          <a:p>
            <a:pPr lvl="4" indent="-228600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pPr fontAlgn="base">
              <a:defRPr/>
            </a:pPr>
            <a:fld id="{CD4743A2-7DB7-4238-BFFE-B09A273A13B1}" type="datetimeFigureOut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pPr fontAlgn="base">
              <a:defRPr/>
            </a:pPr>
            <a:endParaRPr lang="zh-CN" altLang="en-US" strike="noStrike" noProof="1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pPr fontAlgn="base">
              <a:defRPr/>
            </a:pPr>
            <a:fld id="{C1EAD11F-2461-44A0-8B35-A2A14E3B166F}" type="slidenum">
              <a:rPr lang="zh-CN" altLang="en-US" strike="noStrike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altLang="en-US" sz="3200" b="1" i="0" kern="1200" baseline="0" dirty="0"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latin typeface="Arial" panose="020B0604020202020204" pitchFamily="34" charset="0"/>
          <a:ea typeface="黑体" panose="02010609060101010101" pitchFamily="49" charset="-122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1800"/>
        </a:spcBef>
        <a:spcAft>
          <a:spcPts val="0"/>
        </a:spcAft>
        <a:buClr>
          <a:srgbClr val="963B22"/>
        </a:buClr>
        <a:buSzPct val="70000"/>
        <a:buFont typeface="Wingdings" panose="05000000000000000000" pitchFamily="2" charset="2"/>
        <a:buChar char="l"/>
        <a:defRPr sz="2400" kern="1200" baseline="0">
          <a:solidFill>
            <a:schemeClr val="tx1"/>
          </a:solidFill>
          <a:latin typeface="+mn-ea"/>
          <a:ea typeface="+mn-ea"/>
          <a:cs typeface="+mn-cs"/>
        </a:defRPr>
      </a:lvl1pPr>
      <a:lvl2pPr marL="719455" indent="-285750" algn="just" defTabSz="914400" rtl="0" eaLnBrk="1" latinLnBrk="0" hangingPunct="1">
        <a:spcBef>
          <a:spcPts val="0"/>
        </a:spcBef>
        <a:spcAft>
          <a:spcPts val="0"/>
        </a:spcAft>
        <a:buClr>
          <a:schemeClr val="tx1"/>
        </a:buClr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副标题 8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>
          <a:xfrm>
            <a:off x="1348740" y="3429000"/>
            <a:ext cx="7034529" cy="2903220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p>
            <a:pPr algn="l" defTabSz="914400" fontAlgn="auto">
              <a:lnSpc>
                <a:spcPct val="90000"/>
              </a:lnSpc>
            </a:pPr>
            <a:r>
              <a:rPr lang="en-US" altLang="zh-CN" strike="noStrike" baseline="0" noProof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                     </a:t>
            </a:r>
            <a:r>
              <a:rPr lang="zh-CN" altLang="en-US" strike="noStrike" baseline="0" noProof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踏踏实实做事； 认认真真做人。</a:t>
            </a:r>
            <a:endParaRPr lang="zh-CN" altLang="en-US" strike="noStrike" baseline="0" noProof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l" defTabSz="914400" fontAlgn="auto">
              <a:lnSpc>
                <a:spcPct val="90000"/>
              </a:lnSpc>
            </a:pPr>
            <a:endParaRPr lang="zh-CN" altLang="en-US" strike="noStrike" baseline="0" noProof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l" defTabSz="914400" fontAlgn="auto">
              <a:lnSpc>
                <a:spcPct val="90000"/>
              </a:lnSpc>
            </a:pPr>
            <a:r>
              <a:rPr lang="zh-CN" altLang="en-US" strike="noStrike" baseline="0" noProof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                                     竞  聘 人：何玉莲</a:t>
            </a:r>
            <a:endParaRPr lang="zh-CN" altLang="en-US" strike="noStrike" baseline="0" noProof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l" defTabSz="914400" fontAlgn="auto">
              <a:lnSpc>
                <a:spcPct val="90000"/>
              </a:lnSpc>
            </a:pPr>
            <a:endParaRPr lang="zh-CN" altLang="en-US" strike="noStrike" baseline="0" noProof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  <a:p>
            <a:pPr algn="l" defTabSz="914400" fontAlgn="auto">
              <a:lnSpc>
                <a:spcPct val="90000"/>
              </a:lnSpc>
            </a:pPr>
            <a:r>
              <a:rPr lang="zh-CN" altLang="en-US" strike="noStrike" baseline="0" noProof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                         竞聘岗位：中药柜销售员</a:t>
            </a:r>
            <a:endParaRPr lang="zh-CN" altLang="en-US" strike="noStrike" baseline="0" noProof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08940" y="313690"/>
            <a:ext cx="8326120" cy="2381250"/>
          </a:xfrm>
        </p:spPr>
        <p:txBody>
          <a:bodyPr rtlCol="0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defTabSz="914400" fontAlgn="auto">
              <a:spcAft>
                <a:spcPts val="0"/>
              </a:spcAft>
              <a:defRPr/>
            </a:pPr>
            <a:r>
              <a:rPr lang="zh-CN" altLang="en-US" sz="4800" strike="noStrike" baseline="0" noProof="1" dirty="0" smtClean="0">
                <a:solidFill>
                  <a:schemeClr val="accent4"/>
                </a:solidFill>
                <a:effectLst/>
                <a:latin typeface="+mj-lt"/>
                <a:ea typeface="+mj-ea"/>
              </a:rPr>
              <a:t>四川太极大药房连锁有限公司</a:t>
            </a:r>
            <a:br>
              <a:rPr lang="zh-CN" altLang="en-US" sz="4800" baseline="0" dirty="0" smtClean="0">
                <a:solidFill>
                  <a:schemeClr val="accent4"/>
                </a:solidFill>
                <a:effectLst/>
                <a:latin typeface="+mj-lt"/>
                <a:ea typeface="+mj-ea"/>
              </a:rPr>
            </a:br>
            <a:r>
              <a:rPr lang="zh-CN" altLang="en-US" sz="4800" strike="noStrike" baseline="0" noProof="1" dirty="0" smtClean="0">
                <a:solidFill>
                  <a:schemeClr val="accent4"/>
                </a:solidFill>
                <a:effectLst/>
                <a:latin typeface="+mj-lt"/>
                <a:ea typeface="+mj-ea"/>
              </a:rPr>
              <a:t>  旗舰店竞聘表</a:t>
            </a:r>
            <a:endParaRPr lang="zh-CN" altLang="en-US" sz="4800" strike="noStrike" baseline="0" noProof="1" dirty="0" smtClean="0">
              <a:solidFill>
                <a:schemeClr val="accent4"/>
              </a:solidFill>
              <a:effectLst/>
              <a:latin typeface="+mj-lt"/>
              <a:ea typeface="+mj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952500" y="1771650"/>
            <a:ext cx="169863" cy="43815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</a:pPr>
            <a:endParaRPr lang="zh-CN" altLang="en-US" strike="noStrike" noProof="1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103313" y="1771650"/>
            <a:ext cx="6937375" cy="43815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lIns="360000" tIns="360000" rIns="360000" bIns="360000" anchor="t" anchorCtr="0">
            <a:normAutofit fontScale="70000"/>
          </a:bodyPr>
          <a:lstStyle/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尊敬的各位领导，同事：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endParaRPr lang="zh-CN" altLang="en-US" sz="24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       大家好！我叫何玉莲，是一名下岗工人。</a:t>
            </a:r>
            <a:r>
              <a:rPr lang="en-US" altLang="zh-CN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2003</a:t>
            </a: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年我来到太极大药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房旗舰店，是在太极大药房旗舰店工作和学习了</a:t>
            </a:r>
            <a:r>
              <a:rPr lang="en-US" altLang="zh-CN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13</a:t>
            </a: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年的老员工。在这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en-US" altLang="zh-CN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13</a:t>
            </a: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年间，我参加了公司组织的各种培训，通过不断的学习，提高了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自己的销售能力、完善了相关的中医药知识，实现了自己的人生目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标，为公司更高价值奉献余热。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endParaRPr lang="zh-CN" altLang="en-US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842645" y="190495"/>
            <a:ext cx="6496049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lang="en-US" altLang="en-US" sz="3200" b="1" i="0" baseline="0" dirty="0">
                <a:gradFill flip="none" rotWithShape="1"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ea typeface="黑体" panose="02010609060101010101" pitchFamily="49" charset="-122"/>
                <a:cs typeface="+mj-cs"/>
              </a:defRPr>
            </a:lvl1pPr>
          </a:lstStyle>
          <a:p>
            <a:pPr algn="ctr" fontAlgn="base">
              <a:defRPr/>
            </a:pPr>
            <a:r>
              <a:rPr lang="zh-CN" altLang="en-US" strike="noStrike" noProof="1" dirty="0" smtClean="0">
                <a:latin typeface="+mj-lt"/>
                <a:ea typeface="+mj-ea"/>
                <a:cs typeface="+mj-cs"/>
              </a:rPr>
              <a:t>简介：</a:t>
            </a:r>
            <a:endParaRPr lang="zh-CN" altLang="en-US" strike="noStrike" noProof="1" dirty="0" smtClean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952500" y="1771650"/>
            <a:ext cx="169863" cy="43815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</a:pPr>
            <a:endParaRPr lang="zh-CN" altLang="en-US" strike="noStrike" noProof="1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103313" y="1771650"/>
            <a:ext cx="6937375" cy="43815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lIns="360000" tIns="360000" rIns="360000" bIns="360000" anchor="t" anchorCtr="0">
            <a:normAutofit/>
          </a:bodyPr>
          <a:lstStyle/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36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在中药柜抓药、熬药等相关工作零错误，顾客零投诉！</a:t>
            </a:r>
            <a:endParaRPr lang="zh-CN" altLang="en-US" sz="36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801370" y="221610"/>
            <a:ext cx="6496049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lang="en-US" altLang="en-US" sz="3200" b="1" i="0" baseline="0" dirty="0">
                <a:gradFill flip="none" rotWithShape="1"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ea typeface="黑体" panose="02010609060101010101" pitchFamily="49" charset="-122"/>
                <a:cs typeface="+mj-cs"/>
              </a:defRPr>
            </a:lvl1pPr>
          </a:lstStyle>
          <a:p>
            <a:pPr algn="ctr" fontAlgn="base">
              <a:defRPr/>
            </a:pPr>
            <a:r>
              <a:rPr lang="zh-CN" altLang="en-US" strike="noStrike" noProof="1" dirty="0" smtClean="0">
                <a:latin typeface="+mj-lt"/>
                <a:ea typeface="+mj-ea"/>
                <a:cs typeface="+mj-cs"/>
              </a:rPr>
              <a:t>主要事迹：</a:t>
            </a:r>
            <a:endParaRPr lang="zh-CN" altLang="en-US" strike="noStrike" noProof="1" dirty="0" smtClean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952500" y="1771650"/>
            <a:ext cx="169863" cy="43815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</a:pPr>
            <a:endParaRPr lang="zh-CN" altLang="en-US" strike="noStrike" noProof="1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103313" y="1771650"/>
            <a:ext cx="6937375" cy="43815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lIns="360000" tIns="360000" rIns="360000" bIns="360000" anchor="t" anchorCtr="0">
            <a:normAutofit/>
          </a:bodyPr>
          <a:lstStyle/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抓药抓的是良心，做人以诚信为本，对顾客负责就是对团队对公司负责。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endParaRPr lang="zh-CN" altLang="en-US" sz="24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zh-CN" altLang="en-US" sz="20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熬药熬的是服务，有十分的能力，用十二分的努力、竭诚为顾客做好服务。</a:t>
            </a: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endParaRPr lang="zh-CN" altLang="en-US" sz="20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endParaRPr lang="zh-CN" altLang="en-US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952500" y="158745"/>
            <a:ext cx="6496049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lang="en-US" altLang="en-US" sz="3200" b="1" i="0" baseline="0" dirty="0">
                <a:gradFill flip="none" rotWithShape="1"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ea typeface="黑体" panose="02010609060101010101" pitchFamily="49" charset="-122"/>
                <a:cs typeface="+mj-cs"/>
              </a:defRPr>
            </a:lvl1pPr>
          </a:lstStyle>
          <a:p>
            <a:pPr algn="ctr" fontAlgn="base">
              <a:defRPr/>
            </a:pPr>
            <a:r>
              <a:rPr lang="zh-CN" altLang="en-US" strike="noStrike" noProof="1" dirty="0" smtClean="0">
                <a:latin typeface="+mj-lt"/>
                <a:ea typeface="+mj-ea"/>
                <a:cs typeface="+mj-cs"/>
              </a:rPr>
              <a:t>对岗位认识：</a:t>
            </a:r>
            <a:endParaRPr lang="zh-CN" altLang="en-US" strike="noStrike" noProof="1" dirty="0" smtClean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952500" y="1771650"/>
            <a:ext cx="169863" cy="43815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</a:pPr>
            <a:endParaRPr lang="zh-CN" altLang="en-US" strike="noStrike" noProof="1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103313" y="1771650"/>
            <a:ext cx="6937375" cy="43815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lIns="360000" tIns="360000" rIns="360000" bIns="360000" anchor="t" anchorCtr="0">
            <a:normAutofit lnSpcReduction="20000"/>
          </a:bodyPr>
          <a:lstStyle/>
          <a:p>
            <a:pPr marL="342900" indent="-342900" algn="just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Tx/>
              <a:buChar char="•"/>
              <a:defRPr/>
            </a:pPr>
            <a:r>
              <a:rPr lang="en-US" altLang="zh-CN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    </a:t>
            </a:r>
            <a:r>
              <a:rPr lang="zh-CN" altLang="en-US" sz="2800" strike="noStrike" noProof="1" dirty="0" smtClean="0">
                <a:solidFill>
                  <a:srgbClr val="333333"/>
                </a:solidFill>
                <a:latin typeface="+mn-lt"/>
                <a:ea typeface="+mn-ea"/>
                <a:cs typeface="+mn-ea"/>
              </a:rPr>
              <a:t>在以后的工作中，我会更加努力的工作、学习，不断的提高自己的中医药知识，和同事们团结一致，共同为顾客做好服务。</a:t>
            </a:r>
            <a:endParaRPr lang="zh-CN" altLang="en-US" sz="2800" strike="noStrike" noProof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538480" y="285110"/>
            <a:ext cx="6496049" cy="699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defTabSz="914400" eaLnBrk="1" latinLnBrk="0" hangingPunct="1">
              <a:lnSpc>
                <a:spcPct val="90000"/>
              </a:lnSpc>
              <a:buNone/>
              <a:defRPr lang="en-US" altLang="en-US" sz="3200" b="1" i="0" baseline="0" dirty="0">
                <a:gradFill flip="none" rotWithShape="1">
                  <a:gsLst>
                    <a:gs pos="0">
                      <a:schemeClr val="accent3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ea typeface="黑体" panose="02010609060101010101" pitchFamily="49" charset="-122"/>
                <a:cs typeface="+mj-cs"/>
              </a:defRPr>
            </a:lvl1pPr>
          </a:lstStyle>
          <a:p>
            <a:pPr algn="ctr" fontAlgn="base">
              <a:defRPr/>
            </a:pPr>
            <a:r>
              <a:rPr lang="zh-CN" altLang="en-US" strike="noStrike" noProof="1" dirty="0" smtClean="0">
                <a:latin typeface="+mj-lt"/>
                <a:ea typeface="+mj-ea"/>
                <a:cs typeface="+mj-cs"/>
              </a:rPr>
              <a:t>工作计划：</a:t>
            </a:r>
            <a:endParaRPr lang="zh-CN" altLang="en-US" strike="noStrike" noProof="1" dirty="0" smtClean="0">
              <a:latin typeface="+mj-lt"/>
              <a:ea typeface="+mj-ea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78*i*0"/>
  <p:tag name="KSO_WM_TEMPLATE_CATEGORY" val="custom"/>
  <p:tag name="KSO_WM_TEMPLATE_INDEX" val="155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f"/>
  <p:tag name="KSO_WM_UNIT_INDEX" val="1"/>
  <p:tag name="KSO_WM_UNIT_ID" val="custom155_19*f*1"/>
  <p:tag name="KSO_WM_UNIT_CLEAR" val="1"/>
  <p:tag name="KSO_WM_UNIT_LAYERLEVEL" val="1"/>
  <p:tag name="KSO_WM_UNIT_VALUE" val="243"/>
  <p:tag name="KSO_WM_UNIT_HIGHLIGHT" val="0"/>
  <p:tag name="KSO_WM_UNIT_COMPATIBLE" val="0"/>
  <p:tag name="KSO_WM_UNIT_PRESET_TEXT_INDEX" val="5"/>
  <p:tag name="KSO_WM_UNIT_PRESET_TEXT_LEN" val="232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a"/>
  <p:tag name="KSO_WM_UNIT_INDEX" val="1"/>
  <p:tag name="KSO_WM_UNIT_ID" val="custom155_19*a*1"/>
  <p:tag name="KSO_WM_UNIT_CLEAR" val="1"/>
  <p:tag name="KSO_WM_UNIT_LAYERLEVEL" val="1"/>
  <p:tag name="KSO_WM_UNIT_VALUE" val="17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2.xml><?xml version="1.0" encoding="utf-8"?>
<p:tagLst xmlns:p="http://schemas.openxmlformats.org/presentationml/2006/main">
  <p:tag name="MH_TYPE" val="#NeiR#"/>
  <p:tag name="MH_NUMBER" val="1"/>
  <p:tag name="MH_CATEGORY" val="#QiTTB#"/>
  <p:tag name="MH_LAYOUT" val="SubTitleText"/>
  <p:tag name="MH" val="20150921163305"/>
  <p:tag name="MH_LIBRARY" val="GRAPHIC"/>
  <p:tag name="KSO_WM_TEMPLATE_CATEGORY" val="custom"/>
  <p:tag name="KSO_WM_TEMPLATE_INDEX" val="155"/>
  <p:tag name="KSO_WM_TAG_VERSION" val="1.0"/>
  <p:tag name="KSO_WM_SLIDE_ID" val="custom155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87*140"/>
  <p:tag name="KSO_WM_SLIDE_SIZE" val="546*345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55_19*i*1"/>
  <p:tag name="KSO_WM_TEMPLATE_CATEGORY" val="custom"/>
  <p:tag name="KSO_WM_TEMPLATE_INDEX" val="155"/>
  <p:tag name="KSO_WM_UNIT_INDEX" val="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f"/>
  <p:tag name="KSO_WM_UNIT_INDEX" val="1"/>
  <p:tag name="KSO_WM_UNIT_ID" val="custom155_19*f*1"/>
  <p:tag name="KSO_WM_UNIT_CLEAR" val="1"/>
  <p:tag name="KSO_WM_UNIT_LAYERLEVEL" val="1"/>
  <p:tag name="KSO_WM_UNIT_VALUE" val="243"/>
  <p:tag name="KSO_WM_UNIT_HIGHLIGHT" val="0"/>
  <p:tag name="KSO_WM_UNIT_COMPATIBLE" val="0"/>
  <p:tag name="KSO_WM_UNIT_PRESET_TEXT_INDEX" val="5"/>
  <p:tag name="KSO_WM_UNIT_PRESET_TEXT_LEN" val="232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a"/>
  <p:tag name="KSO_WM_UNIT_INDEX" val="1"/>
  <p:tag name="KSO_WM_UNIT_ID" val="custom155_19*a*1"/>
  <p:tag name="KSO_WM_UNIT_CLEAR" val="1"/>
  <p:tag name="KSO_WM_UNIT_LAYERLEVEL" val="1"/>
  <p:tag name="KSO_WM_UNIT_VALUE" val="17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6.xml><?xml version="1.0" encoding="utf-8"?>
<p:tagLst xmlns:p="http://schemas.openxmlformats.org/presentationml/2006/main">
  <p:tag name="MH_TYPE" val="#NeiR#"/>
  <p:tag name="MH_NUMBER" val="1"/>
  <p:tag name="MH_CATEGORY" val="#QiTTB#"/>
  <p:tag name="MH_LAYOUT" val="SubTitleText"/>
  <p:tag name="MH" val="20150921163305"/>
  <p:tag name="MH_LIBRARY" val="GRAPHIC"/>
  <p:tag name="KSO_WM_TEMPLATE_CATEGORY" val="custom"/>
  <p:tag name="KSO_WM_TEMPLATE_INDEX" val="155"/>
  <p:tag name="KSO_WM_TAG_VERSION" val="1.0"/>
  <p:tag name="KSO_WM_SLIDE_ID" val="custom155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87*140"/>
  <p:tag name="KSO_WM_SLIDE_SIZE" val="546*345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55_19*i*1"/>
  <p:tag name="KSO_WM_TEMPLATE_CATEGORY" val="custom"/>
  <p:tag name="KSO_WM_TEMPLATE_INDEX" val="155"/>
  <p:tag name="KSO_WM_UNIT_INDEX" val="1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f"/>
  <p:tag name="KSO_WM_UNIT_INDEX" val="1"/>
  <p:tag name="KSO_WM_UNIT_ID" val="custom155_19*f*1"/>
  <p:tag name="KSO_WM_UNIT_CLEAR" val="1"/>
  <p:tag name="KSO_WM_UNIT_LAYERLEVEL" val="1"/>
  <p:tag name="KSO_WM_UNIT_VALUE" val="243"/>
  <p:tag name="KSO_WM_UNIT_HIGHLIGHT" val="0"/>
  <p:tag name="KSO_WM_UNIT_COMPATIBLE" val="0"/>
  <p:tag name="KSO_WM_UNIT_PRESET_TEXT_INDEX" val="5"/>
  <p:tag name="KSO_WM_UNIT_PRESET_TEXT_LEN" val="232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a"/>
  <p:tag name="KSO_WM_UNIT_INDEX" val="1"/>
  <p:tag name="KSO_WM_UNIT_ID" val="custom155_19*a*1"/>
  <p:tag name="KSO_WM_UNIT_CLEAR" val="1"/>
  <p:tag name="KSO_WM_UNIT_LAYERLEVEL" val="1"/>
  <p:tag name="KSO_WM_UNIT_VALUE" val="17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78*i*1"/>
  <p:tag name="KSO_WM_TEMPLATE_CATEGORY" val="custom"/>
  <p:tag name="KSO_WM_TEMPLATE_INDEX" val="155"/>
</p:tagLst>
</file>

<file path=ppt/tags/tag20.xml><?xml version="1.0" encoding="utf-8"?>
<p:tagLst xmlns:p="http://schemas.openxmlformats.org/presentationml/2006/main">
  <p:tag name="MH_TYPE" val="#NeiR#"/>
  <p:tag name="MH_NUMBER" val="1"/>
  <p:tag name="MH_CATEGORY" val="#QiTTB#"/>
  <p:tag name="MH_LAYOUT" val="SubTitleText"/>
  <p:tag name="MH" val="20150921163305"/>
  <p:tag name="MH_LIBRARY" val="GRAPHIC"/>
  <p:tag name="KSO_WM_TEMPLATE_CATEGORY" val="custom"/>
  <p:tag name="KSO_WM_TEMPLATE_INDEX" val="155"/>
  <p:tag name="KSO_WM_TAG_VERSION" val="1.0"/>
  <p:tag name="KSO_WM_SLIDE_ID" val="custom155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87*140"/>
  <p:tag name="KSO_WM_SLIDE_SIZE" val="546*345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55_19*i*1"/>
  <p:tag name="KSO_WM_TEMPLATE_CATEGORY" val="custom"/>
  <p:tag name="KSO_WM_TEMPLATE_INDEX" val="155"/>
  <p:tag name="KSO_WM_UNIT_INDEX" val="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f"/>
  <p:tag name="KSO_WM_UNIT_INDEX" val="1"/>
  <p:tag name="KSO_WM_UNIT_ID" val="custom155_19*f*1"/>
  <p:tag name="KSO_WM_UNIT_CLEAR" val="1"/>
  <p:tag name="KSO_WM_UNIT_LAYERLEVEL" val="1"/>
  <p:tag name="KSO_WM_UNIT_VALUE" val="243"/>
  <p:tag name="KSO_WM_UNIT_HIGHLIGHT" val="0"/>
  <p:tag name="KSO_WM_UNIT_COMPATIBLE" val="0"/>
  <p:tag name="KSO_WM_UNIT_PRESET_TEXT_INDEX" val="5"/>
  <p:tag name="KSO_WM_UNIT_PRESET_TEXT_LEN" val="232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a"/>
  <p:tag name="KSO_WM_UNIT_INDEX" val="1"/>
  <p:tag name="KSO_WM_UNIT_ID" val="custom155_19*a*1"/>
  <p:tag name="KSO_WM_UNIT_CLEAR" val="1"/>
  <p:tag name="KSO_WM_UNIT_LAYERLEVEL" val="1"/>
  <p:tag name="KSO_WM_UNIT_VALUE" val="17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4.xml><?xml version="1.0" encoding="utf-8"?>
<p:tagLst xmlns:p="http://schemas.openxmlformats.org/presentationml/2006/main">
  <p:tag name="MH_TYPE" val="#NeiR#"/>
  <p:tag name="MH_NUMBER" val="1"/>
  <p:tag name="MH_CATEGORY" val="#QiTTB#"/>
  <p:tag name="MH_LAYOUT" val="SubTitleText"/>
  <p:tag name="MH" val="20150921163305"/>
  <p:tag name="MH_LIBRARY" val="GRAPHIC"/>
  <p:tag name="KSO_WM_TEMPLATE_CATEGORY" val="custom"/>
  <p:tag name="KSO_WM_TEMPLATE_INDEX" val="155"/>
  <p:tag name="KSO_WM_TAG_VERSION" val="1.0"/>
  <p:tag name="KSO_WM_SLIDE_ID" val="custom155_19"/>
  <p:tag name="KSO_WM_SLIDE_INDEX" val="19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87*140"/>
  <p:tag name="KSO_WM_SLIDE_SIZE" val="546*345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78*i*2"/>
  <p:tag name="KSO_WM_TEMPLATE_CATEGORY" val="custom"/>
  <p:tag name="KSO_WM_TEMPLATE_INDEX" val="155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78*i*3"/>
  <p:tag name="KSO_WM_TEMPLATE_CATEGORY" val="custom"/>
  <p:tag name="KSO_WM_TEMPLATE_INDEX" val="155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78*i*4"/>
  <p:tag name="KSO_WM_TEMPLATE_CATEGORY" val="custom"/>
  <p:tag name="KSO_WM_TEMPLATE_INDEX" val="155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b"/>
  <p:tag name="KSO_WM_UNIT_INDEX" val="1"/>
  <p:tag name="KSO_WM_UNIT_ID" val="custom155_1*b*1"/>
  <p:tag name="KSO_WM_UNIT_CLEAR" val="1"/>
  <p:tag name="KSO_WM_UNIT_LAYERLEVEL" val="1"/>
  <p:tag name="KSO_WM_UNIT_VALUE" val="16"/>
  <p:tag name="KSO_WM_UNIT_ISCONTENTSTITLE" val="0"/>
  <p:tag name="KSO_WM_UNIT_HIGHLIGHT" val="0"/>
  <p:tag name="KSO_WM_UNIT_COMPATIBLE" val="0"/>
  <p:tag name="KSO_WM_UNIT_PRESET_TEXT_INDEX" val="4"/>
  <p:tag name="KSO_WM_UNIT_PRESET_TEXT_LEN" val="26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55"/>
  <p:tag name="KSO_WM_UNIT_TYPE" val="a"/>
  <p:tag name="KSO_WM_UNIT_INDEX" val="1"/>
  <p:tag name="KSO_WM_UNIT_ID" val="custom155_1*a*1"/>
  <p:tag name="KSO_WM_UNIT_CLEAR" val="1"/>
  <p:tag name="KSO_WM_UNIT_LAYERLEVEL" val="1"/>
  <p:tag name="KSO_WM_UNIT_VALUE" val="10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8.xml><?xml version="1.0" encoding="utf-8"?>
<p:tagLst xmlns:p="http://schemas.openxmlformats.org/presentationml/2006/main">
  <p:tag name="KSO_WM_TEMPLATE_THUMBS_INDEX" val="1、9、12、16、21、22、26、32、35"/>
  <p:tag name="KSO_WM_TEMPLATE_CATEGORY" val="custom"/>
  <p:tag name="KSO_WM_TEMPLATE_INDEX" val="155"/>
  <p:tag name="KSO_WM_TAG_VERSION" val="1.0"/>
  <p:tag name="KSO_WM_SLIDE_ID" val="custom155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155_19*i*1"/>
  <p:tag name="KSO_WM_TEMPLATE_CATEGORY" val="custom"/>
  <p:tag name="KSO_WM_TEMPLATE_INDEX" val="155"/>
  <p:tag name="KSO_WM_UNIT_INDEX" val="1"/>
</p:tagLst>
</file>

<file path=ppt/theme/theme1.xml><?xml version="1.0" encoding="utf-8"?>
<a:theme xmlns:a="http://schemas.openxmlformats.org/drawingml/2006/main" name="1_A000120140530A66PPBG">
  <a:themeElements>
    <a:clrScheme name="自定义 1">
      <a:dk1>
        <a:srgbClr val="47494B"/>
      </a:dk1>
      <a:lt1>
        <a:srgbClr val="FFFFFF"/>
      </a:lt1>
      <a:dk2>
        <a:srgbClr val="454749"/>
      </a:dk2>
      <a:lt2>
        <a:srgbClr val="FFFFFF"/>
      </a:lt2>
      <a:accent1>
        <a:srgbClr val="E65383"/>
      </a:accent1>
      <a:accent2>
        <a:srgbClr val="B75783"/>
      </a:accent2>
      <a:accent3>
        <a:srgbClr val="D982D1"/>
      </a:accent3>
      <a:accent4>
        <a:srgbClr val="BEABFD"/>
      </a:accent4>
      <a:accent5>
        <a:srgbClr val="84ADE4"/>
      </a:accent5>
      <a:accent6>
        <a:srgbClr val="FFC000"/>
      </a:accent6>
      <a:hlink>
        <a:srgbClr val="00B0F0"/>
      </a:hlink>
      <a:folHlink>
        <a:srgbClr val="AFB2B4"/>
      </a:folHlink>
    </a:clrScheme>
    <a:fontScheme name="自定义 3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WPS 演示</Application>
  <PresentationFormat>在屏幕上显示</PresentationFormat>
  <Paragraphs>35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黑体</vt:lpstr>
      <vt:lpstr>Calibri</vt:lpstr>
      <vt:lpstr>1_A000120140530A66PPBG</vt:lpstr>
      <vt:lpstr>四川太极大药房连锁有限公司   旗舰店竞聘表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Lenovo</cp:lastModifiedBy>
  <cp:revision>11</cp:revision>
  <dcterms:created xsi:type="dcterms:W3CDTF">2016-12-25T08:47:00Z</dcterms:created>
  <dcterms:modified xsi:type="dcterms:W3CDTF">2016-12-25T09:07:57Z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2052-10.1.0.6135</vt:lpwstr>
  </property>
</Properties>
</file>