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2" autoAdjust="0"/>
  </p:normalViewPr>
  <p:slideViewPr>
    <p:cSldViewPr snapToGrid="0" snapToObjects="1">
      <p:cViewPr varScale="1">
        <p:scale>
          <a:sx n="81" d="100"/>
          <a:sy n="81" d="100"/>
        </p:scale>
        <p:origin x="-2184" y="-104"/>
      </p:cViewPr>
      <p:guideLst>
        <p:guide orient="horz" pos="2160"/>
        <p:guide pos="29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51AD1-7087-6045-BB4B-2BF67C9AC36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CD93C-7988-1744-AE91-7F05BDA599B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CD93C-7988-1744-AE91-7F05BDA599B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D9D9-46C3-3C47-AC86-587C6337D58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4ADA-49F5-144C-9C5D-BCCEEC38BEAA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003515"/>
            <a:ext cx="7772400" cy="2596936"/>
          </a:xfrm>
        </p:spPr>
        <p:txBody>
          <a:bodyPr/>
          <a:lstStyle/>
          <a:p>
            <a:br>
              <a:rPr kumimoji="1" lang="zh-CN" altLang="en-US" b="1" dirty="0" smtClean="0"/>
            </a:br>
            <a:r>
              <a:rPr kumimoji="1" lang="zh-CN" altLang="en-US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四川太极大药房内部竞聘讲义</a:t>
            </a:r>
            <a:endParaRPr kumimoji="1" lang="zh-CN" altLang="en-US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355500"/>
            <a:ext cx="6400800" cy="2775344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zh-CN" dirty="0" smtClean="0"/>
              <a:t>    </a:t>
            </a:r>
            <a:endParaRPr kumimoji="1" lang="en-US" altLang="zh-CN" dirty="0" smtClean="0"/>
          </a:p>
          <a:p>
            <a:r>
              <a:rPr kumimoji="1" lang="zh-CN" altLang="en-US" sz="4000" dirty="0" smtClean="0">
                <a:solidFill>
                  <a:schemeClr val="tx1"/>
                </a:solidFill>
              </a:rPr>
              <a:t>竞聘岗位：</a:t>
            </a:r>
            <a:r>
              <a:rPr kumimoji="1" lang="zh-CN" altLang="en-US" sz="4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旗舰店中药调配</a:t>
            </a:r>
            <a:endParaRPr kumimoji="1" lang="zh-CN" altLang="en-US" sz="4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kumimoji="1" lang="zh-CN" altLang="en-US" sz="4000" dirty="0" smtClean="0">
              <a:solidFill>
                <a:schemeClr val="tx1"/>
              </a:solidFill>
            </a:endParaRPr>
          </a:p>
          <a:p>
            <a:r>
              <a:rPr kumimoji="1" lang="en-US" altLang="zh-CN" dirty="0" smtClean="0">
                <a:solidFill>
                  <a:schemeClr val="tx1"/>
                </a:solidFill>
              </a:rPr>
              <a:t>                                       </a:t>
            </a:r>
            <a:endParaRPr kumimoji="1" lang="en-US" altLang="zh-CN" dirty="0" smtClean="0">
              <a:solidFill>
                <a:schemeClr val="tx1"/>
              </a:solidFill>
            </a:endParaRPr>
          </a:p>
          <a:p>
            <a:r>
              <a:rPr kumimoji="1" lang="en-US" altLang="zh-CN" sz="4100" dirty="0">
                <a:solidFill>
                  <a:schemeClr val="tx1"/>
                </a:solidFill>
              </a:rPr>
              <a:t> </a:t>
            </a:r>
            <a:r>
              <a:rPr kumimoji="1" lang="en-US" altLang="zh-CN" sz="4100" dirty="0" smtClean="0">
                <a:solidFill>
                  <a:schemeClr val="tx1"/>
                </a:solidFill>
              </a:rPr>
              <a:t>                         </a:t>
            </a:r>
            <a:r>
              <a:rPr kumimoji="1" lang="zh-CN" altLang="en-US" sz="4100" dirty="0" smtClean="0">
                <a:solidFill>
                  <a:schemeClr val="tx1"/>
                </a:solidFill>
              </a:rPr>
              <a:t>竞聘人：</a:t>
            </a:r>
            <a:r>
              <a:rPr kumimoji="1" lang="zh-CN" altLang="en-US" sz="41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张娟娟</a:t>
            </a:r>
            <a:endParaRPr kumimoji="1" lang="zh-CN" altLang="en-US" sz="41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图片 3" descr="太极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86650" y="236220"/>
            <a:ext cx="1423670" cy="1125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softEdge rad="12700"/>
          </a:effectLst>
        </p:spPr>
      </p:pic>
    </p:spTree>
  </p:cSld>
  <p:clrMapOvr>
    <a:masterClrMapping/>
  </p:clrMapOvr>
  <p:transition>
    <p:cover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dirty="0" smtClean="0"/>
              <a:t>工作成长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7500"/>
          </a:bodyPr>
          <a:lstStyle/>
          <a:p>
            <a:r>
              <a:rPr kumimoji="1" lang="en-US" altLang="zh-CN" sz="2800" dirty="0" smtClean="0"/>
              <a:t>        </a:t>
            </a:r>
            <a:r>
              <a:rPr kumimoji="1" lang="zh-CN" altLang="en-US" sz="2800" dirty="0" smtClean="0"/>
              <a:t>时间如白驹过隙般飞逝，转眼一年又过去了。回顾我在太极大家庭的整整三年时间里，感触良多，收获了也成长了。具体的有几点想与各位领导和同事分享：</a:t>
            </a:r>
            <a:endParaRPr kumimoji="1" lang="en-US" altLang="zh-CN" sz="2800" dirty="0" smtClean="0"/>
          </a:p>
          <a:p>
            <a:r>
              <a:rPr kumimoji="1" lang="zh-CN" altLang="zh-CN" sz="2800" dirty="0" smtClean="0"/>
              <a:t>1</a:t>
            </a:r>
            <a:r>
              <a:rPr kumimoji="1" lang="en-US" altLang="zh-CN" sz="2800" dirty="0" smtClean="0"/>
              <a:t>.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在日常工作中，</a:t>
            </a:r>
            <a:r>
              <a:rPr lang="zh-CN" altLang="zh-CN" sz="2800" dirty="0" smtClean="0"/>
              <a:t>认真贯彻中医药相关</a:t>
            </a:r>
            <a:r>
              <a:rPr lang="zh-CN" altLang="zh-CN" sz="2800" dirty="0"/>
              <a:t>的法律法规，在审方，划价，饮片调配，复核发药，中药熬制等环节一丝不苟，严格执行“四查十对”的工作守则。在收货和饮片的库存管理上，严把质量关，及时清斗整斗，杜绝霉变，虫蛀，风华等问题饮片的存在。</a:t>
            </a:r>
            <a:r>
              <a:rPr lang="zh-CN" altLang="zh-CN" sz="2800" dirty="0" smtClean="0">
                <a:effectLst/>
              </a:rPr>
              <a:t> </a:t>
            </a:r>
            <a:endParaRPr kumimoji="1" lang="en-US" altLang="zh-CN" sz="2800" dirty="0" smtClean="0"/>
          </a:p>
          <a:p>
            <a:r>
              <a:rPr kumimoji="1" lang="zh-CN" altLang="zh-CN" sz="2800" dirty="0" smtClean="0"/>
              <a:t>2</a:t>
            </a:r>
            <a:r>
              <a:rPr kumimoji="1" lang="en-US" altLang="zh-CN" sz="2800" dirty="0" smtClean="0"/>
              <a:t>.</a:t>
            </a:r>
            <a:r>
              <a:rPr kumimoji="1" lang="en-US" altLang="zh-CN" sz="2800" dirty="0"/>
              <a:t> </a:t>
            </a:r>
            <a:r>
              <a:rPr kumimoji="1" lang="en-US" altLang="zh-CN" sz="2800" dirty="0" smtClean="0"/>
              <a:t> </a:t>
            </a:r>
            <a:r>
              <a:rPr kumimoji="1" lang="zh-CN" altLang="en-US" sz="2800" dirty="0" smtClean="0"/>
              <a:t>认真服从公司安排，努力完成领导交与的工作，积极参加培训，配合周围同事达成销售任务。</a:t>
            </a:r>
            <a:endParaRPr kumimoji="1" lang="en-US" altLang="zh-CN" sz="2800" dirty="0" smtClean="0"/>
          </a:p>
          <a:p>
            <a:r>
              <a:rPr kumimoji="1" lang="zh-CN" altLang="zh-CN" sz="2800" dirty="0" smtClean="0"/>
              <a:t>3</a:t>
            </a:r>
            <a:r>
              <a:rPr kumimoji="1" lang="en-US" altLang="zh-CN" sz="2800" dirty="0" smtClean="0"/>
              <a:t>.</a:t>
            </a:r>
            <a:r>
              <a:rPr kumimoji="1" lang="en-US" altLang="zh-CN" sz="2800" dirty="0" smtClean="0">
                <a:sym typeface="+mn-ea"/>
              </a:rPr>
              <a:t> </a:t>
            </a:r>
            <a:r>
              <a:rPr kumimoji="1" lang="zh-CN" altLang="en-US" sz="2800" dirty="0" smtClean="0">
                <a:sym typeface="+mn-ea"/>
              </a:rPr>
              <a:t>工作过程中，待人接物积极热情。面对顾客时，面带微笑的与他们交谈，建立好感度和信任度，积极为他们选购药品调配处方。</a:t>
            </a:r>
            <a:endParaRPr kumimoji="1" lang="zh-CN" altLang="en-US" sz="2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800100"/>
            <a:ext cx="8229600" cy="1656715"/>
          </a:xfrm>
        </p:spPr>
        <p:txBody>
          <a:bodyPr>
            <a:normAutofit/>
          </a:bodyPr>
          <a:lstStyle/>
          <a:p>
            <a:r>
              <a:rPr kumimoji="1" lang="zh-CN" altLang="en-US" sz="4800" dirty="0" smtClean="0">
                <a:sym typeface="+mn-ea"/>
              </a:rPr>
              <a:t>岗位认识</a:t>
            </a:r>
            <a:br>
              <a:rPr kumimoji="1" lang="en-US" altLang="zh-CN" sz="4800" dirty="0" smtClean="0"/>
            </a:br>
            <a:endParaRPr kumimoji="1" lang="zh-CN" altLang="en-US" sz="48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 smtClean="0"/>
              <a:t>       </a:t>
            </a:r>
            <a:endParaRPr kumimoji="1" lang="en-US" altLang="zh-CN" sz="2400" dirty="0" smtClean="0"/>
          </a:p>
          <a:p>
            <a:pPr marL="0" indent="0">
              <a:buNone/>
            </a:pPr>
            <a:r>
              <a:rPr kumimoji="1" lang="en-US" altLang="zh-CN" sz="2400" dirty="0"/>
              <a:t> </a:t>
            </a:r>
            <a:r>
              <a:rPr kumimoji="1" lang="en-US" altLang="zh-CN" sz="2400" dirty="0" smtClean="0"/>
              <a:t>        </a:t>
            </a:r>
            <a:r>
              <a:rPr kumimoji="1" lang="zh-CN" altLang="en-US" sz="2400" dirty="0" smtClean="0"/>
              <a:t>从事中药饮片调配已有五年之久了，热爱着也敬畏着。我们应该为顾客提供计量精准的中药饮片和优质的服务，带给他们身体上的健康和心灵上的安慰，来换取顾客对我们的深深信</a:t>
            </a:r>
            <a:r>
              <a:rPr kumimoji="1" lang="zh-CN" altLang="en-US" sz="2400" dirty="0"/>
              <a:t>赖和认可，为公司和自己创造收益。</a:t>
            </a:r>
            <a:endParaRPr kumimoji="1" lang="zh-CN" altLang="en-US" sz="2400" dirty="0"/>
          </a:p>
          <a:p>
            <a:pPr marL="0" indent="0">
              <a:buNone/>
            </a:pPr>
            <a:endParaRPr kumimoji="1" lang="zh-CN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dissolve/>
      </p:transition>
    </mc:Choice>
    <mc:Fallback>
      <p:transition spd="med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5400" dirty="0" smtClean="0"/>
              <a:t>工作规划</a:t>
            </a:r>
            <a:endParaRPr kumimoji="1" lang="zh-CN" altLang="en-US" sz="5400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zh-CN" sz="2400" dirty="0" smtClean="0">
                <a:latin typeface="Arial" panose="020B0604020202020204" pitchFamily="34" charset="0"/>
              </a:rPr>
              <a:t>• </a:t>
            </a:r>
            <a:r>
              <a:rPr kumimoji="1" lang="zh-CN" altLang="zh-CN" sz="2400" dirty="0" smtClean="0"/>
              <a:t>1</a:t>
            </a:r>
            <a:r>
              <a:rPr kumimoji="1" lang="en-US" altLang="zh-CN" sz="2400" dirty="0" smtClean="0"/>
              <a:t>.</a:t>
            </a:r>
            <a:r>
              <a:rPr kumimoji="1" lang="zh-CN" altLang="en-US" sz="2400" dirty="0" smtClean="0"/>
              <a:t>要保持积极热情的服务意识，态度决定一切；</a:t>
            </a:r>
            <a:endParaRPr kumimoji="1" lang="en-US" altLang="zh-CN" sz="2400" dirty="0" smtClean="0"/>
          </a:p>
          <a:p>
            <a:pPr marL="0" indent="0">
              <a:buNone/>
            </a:pPr>
            <a:r>
              <a:rPr kumimoji="1" lang="zh-CN" altLang="zh-CN" sz="2400" dirty="0" smtClean="0">
                <a:latin typeface="Arial" panose="020B0604020202020204" pitchFamily="34" charset="0"/>
                <a:sym typeface="+mn-ea"/>
              </a:rPr>
              <a:t>• </a:t>
            </a:r>
            <a:r>
              <a:rPr kumimoji="1" lang="zh-CN" altLang="zh-CN" sz="2400" dirty="0" smtClean="0"/>
              <a:t>2</a:t>
            </a:r>
            <a:r>
              <a:rPr kumimoji="1" lang="en-US" altLang="zh-CN" sz="2400" dirty="0" smtClean="0"/>
              <a:t>.</a:t>
            </a:r>
            <a:r>
              <a:rPr kumimoji="1" lang="zh-CN" altLang="en-US" sz="2400" dirty="0" smtClean="0"/>
              <a:t>加强自身的专业素养学习，提升销售技巧；</a:t>
            </a:r>
            <a:endParaRPr kumimoji="1" lang="en-US" altLang="zh-CN" sz="2400" dirty="0" smtClean="0"/>
          </a:p>
          <a:p>
            <a:pPr marL="0" indent="0">
              <a:buNone/>
            </a:pPr>
            <a:r>
              <a:rPr kumimoji="1" lang="zh-CN" altLang="zh-CN" sz="2400" dirty="0" smtClean="0">
                <a:latin typeface="Arial" panose="020B0604020202020204" pitchFamily="34" charset="0"/>
                <a:sym typeface="+mn-ea"/>
              </a:rPr>
              <a:t>• </a:t>
            </a:r>
            <a:r>
              <a:rPr kumimoji="1" lang="zh-CN" altLang="zh-CN" sz="2400" dirty="0" smtClean="0"/>
              <a:t>3</a:t>
            </a:r>
            <a:r>
              <a:rPr kumimoji="1" lang="en-US" altLang="zh-CN" sz="2400" dirty="0" smtClean="0"/>
              <a:t>.</a:t>
            </a:r>
            <a:r>
              <a:rPr kumimoji="1" lang="zh-CN" altLang="en-US" sz="2400" dirty="0" smtClean="0"/>
              <a:t>拥抱改变，为尊严而战，做最好的自己，成为一名合格的       太极人。</a:t>
            </a:r>
            <a:endParaRPr kumimoji="1" lang="zh-CN" altLang="en-US" sz="2400" dirty="0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   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68045"/>
            <a:ext cx="8229600" cy="5258435"/>
          </a:xfrm>
        </p:spPr>
        <p:txBody>
          <a:bodyPr/>
          <a:p>
            <a:r>
              <a:rPr kumimoji="1" lang="zh-CN" altLang="en-US" sz="2800" dirty="0" smtClean="0">
                <a:sym typeface="+mn-ea"/>
              </a:rPr>
              <a:t>在未来的工作中，我也希望自己能够学到更多东西，做的更加优秀，做到从业、敬业、爱业，这不只是一句话，而是长期的实践和坚持。</a:t>
            </a:r>
            <a:endParaRPr kumimoji="1" lang="zh-CN" altLang="en-US" sz="2800" dirty="0" smtClean="0">
              <a:sym typeface="+mn-ea"/>
            </a:endParaRPr>
          </a:p>
          <a:p>
            <a:endParaRPr kumimoji="1" lang="zh-CN" altLang="en-US" sz="2800" dirty="0" smtClean="0">
              <a:sym typeface="+mn-ea"/>
            </a:endParaRPr>
          </a:p>
          <a:p>
            <a:endParaRPr kumimoji="1" lang="zh-CN" altLang="en-US" sz="2800" dirty="0" smtClean="0">
              <a:sym typeface="+mn-ea"/>
            </a:endParaRPr>
          </a:p>
          <a:p>
            <a:endParaRPr kumimoji="1" lang="zh-CN" altLang="en-US" sz="2800" dirty="0" smtClean="0">
              <a:sym typeface="+mn-ea"/>
            </a:endParaRPr>
          </a:p>
          <a:p>
            <a:endParaRPr kumimoji="1" lang="zh-CN" altLang="en-US" sz="2800" dirty="0" smtClean="0"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44140" y="283464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bliqueBottomLeft"/>
              <a:lightRig rig="threePt" dir="t"/>
            </a:scene3d>
            <a:sp3d extrusionH="387350">
              <a:extrusionClr>
                <a:srgbClr val="175BCB"/>
              </a:extrusionClr>
            </a:sp3d>
          </a:bodyPr>
          <a:p>
            <a:pPr algn="ctr"/>
            <a:r>
              <a:rPr lang="zh-CN" altLang="en-US" sz="7200" b="1">
                <a:blipFill>
                  <a:blip r:embed="rId1"/>
                  <a:tile tx="0" ty="0" sx="82000" sy="63000" flip="none" algn="br"/>
                </a:blipFill>
                <a:effectLst>
                  <a:outerShdw blurRad="60007" dist="310007" dir="7680000" sy="30000" kx="1300200" algn="ctr" rotWithShape="0">
                    <a:srgbClr val="0D1E55">
                      <a:alpha val="32000"/>
                    </a:srgbClr>
                  </a:outerShdw>
                </a:effectLst>
              </a:rPr>
              <a:t>谢谢大家</a:t>
            </a:r>
            <a:endParaRPr lang="zh-CN" altLang="en-US" sz="7200" b="1">
              <a:blipFill>
                <a:blip r:embed="rId1"/>
                <a:tile tx="0" ty="0" sx="82000" sy="63000" flip="none" algn="br"/>
              </a:blipFill>
              <a:effectLst>
                <a:outerShdw blurRad="60007" dist="310007" dir="7680000" sy="30000" kx="1300200" algn="ctr" rotWithShape="0">
                  <a:srgbClr val="0D1E55">
                    <a:alpha val="32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44140" y="283464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谢谢大家</a:t>
            </a:r>
            <a:endParaRPr lang="zh-CN" altLang="en-US" sz="72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44140" y="2834640"/>
            <a:ext cx="3919220" cy="11887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谢谢大家</a:t>
            </a:r>
            <a:endParaRPr lang="zh-CN" altLang="en-US" sz="7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WPS 演示</Application>
  <PresentationFormat>全屏显示(4:3)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Arial</vt:lpstr>
      <vt:lpstr>Calibri</vt:lpstr>
      <vt:lpstr>微软雅黑</vt:lpstr>
      <vt:lpstr>Office 主题</vt:lpstr>
      <vt:lpstr> 四川太极大药房内部竞聘讲义</vt:lpstr>
      <vt:lpstr>工作成长</vt:lpstr>
      <vt:lpstr>岗位认识 </vt:lpstr>
      <vt:lpstr>工作规划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太极竞聘讲义</dc:title>
  <dc:creator>Juan ‘s Mac</dc:creator>
  <cp:lastModifiedBy>Administrator</cp:lastModifiedBy>
  <cp:revision>26</cp:revision>
  <dcterms:created xsi:type="dcterms:W3CDTF">2016-12-23T09:56:00Z</dcterms:created>
  <dcterms:modified xsi:type="dcterms:W3CDTF">2016-12-25T08:41:00Z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