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60" r:id="rId5"/>
    <p:sldId id="258" r:id="rId6"/>
    <p:sldId id="261" r:id="rId7"/>
    <p:sldId id="264" r:id="rId8"/>
    <p:sldId id="267" r:id="rId9"/>
    <p:sldId id="268" r:id="rId10"/>
    <p:sldId id="270" r:id="rId11"/>
    <p:sldId id="273" r:id="rId12"/>
    <p:sldId id="274" r:id="rId13"/>
    <p:sldId id="275" r:id="rId14"/>
    <p:sldId id="269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93A8A-6DAC-404F-A6AC-6BC521F275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4B4E-E65A-45A0-99AE-0FEB3707F4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9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tags" Target="../tags/tag92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99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4" Type="http://schemas.openxmlformats.org/officeDocument/2006/relationships/notesSlide" Target="../notesSlides/notesSlide2.xml"/><Relationship Id="rId33" Type="http://schemas.openxmlformats.org/officeDocument/2006/relationships/slideLayout" Target="../slideLayouts/slideLayout7.xml"/><Relationship Id="rId32" Type="http://schemas.openxmlformats.org/officeDocument/2006/relationships/tags" Target="../tags/tag41.xml"/><Relationship Id="rId31" Type="http://schemas.openxmlformats.org/officeDocument/2006/relationships/tags" Target="../tags/tag40.xml"/><Relationship Id="rId30" Type="http://schemas.openxmlformats.org/officeDocument/2006/relationships/tags" Target="../tags/tag39.xml"/><Relationship Id="rId3" Type="http://schemas.openxmlformats.org/officeDocument/2006/relationships/tags" Target="../tags/tag12.xml"/><Relationship Id="rId29" Type="http://schemas.openxmlformats.org/officeDocument/2006/relationships/tags" Target="../tags/tag38.xml"/><Relationship Id="rId28" Type="http://schemas.openxmlformats.org/officeDocument/2006/relationships/tags" Target="../tags/tag37.xml"/><Relationship Id="rId27" Type="http://schemas.openxmlformats.org/officeDocument/2006/relationships/tags" Target="../tags/tag36.xml"/><Relationship Id="rId26" Type="http://schemas.openxmlformats.org/officeDocument/2006/relationships/tags" Target="../tags/tag35.xml"/><Relationship Id="rId25" Type="http://schemas.openxmlformats.org/officeDocument/2006/relationships/tags" Target="../tags/tag34.xml"/><Relationship Id="rId24" Type="http://schemas.openxmlformats.org/officeDocument/2006/relationships/tags" Target="../tags/tag33.xml"/><Relationship Id="rId23" Type="http://schemas.openxmlformats.org/officeDocument/2006/relationships/tags" Target="../tags/tag32.xml"/><Relationship Id="rId22" Type="http://schemas.openxmlformats.org/officeDocument/2006/relationships/tags" Target="../tags/tag31.xml"/><Relationship Id="rId21" Type="http://schemas.openxmlformats.org/officeDocument/2006/relationships/tags" Target="../tags/tag30.xml"/><Relationship Id="rId20" Type="http://schemas.openxmlformats.org/officeDocument/2006/relationships/tags" Target="../tags/tag29.xml"/><Relationship Id="rId2" Type="http://schemas.openxmlformats.org/officeDocument/2006/relationships/tags" Target="../tags/tag11.xml"/><Relationship Id="rId19" Type="http://schemas.openxmlformats.org/officeDocument/2006/relationships/tags" Target="../tags/tag28.xml"/><Relationship Id="rId18" Type="http://schemas.openxmlformats.org/officeDocument/2006/relationships/tags" Target="../tags/tag27.xml"/><Relationship Id="rId17" Type="http://schemas.openxmlformats.org/officeDocument/2006/relationships/tags" Target="../tags/tag26.xml"/><Relationship Id="rId16" Type="http://schemas.openxmlformats.org/officeDocument/2006/relationships/tags" Target="../tags/tag25.xml"/><Relationship Id="rId15" Type="http://schemas.openxmlformats.org/officeDocument/2006/relationships/tags" Target="../tags/tag24.xml"/><Relationship Id="rId14" Type="http://schemas.openxmlformats.org/officeDocument/2006/relationships/tags" Target="../tags/tag23.xml"/><Relationship Id="rId13" Type="http://schemas.openxmlformats.org/officeDocument/2006/relationships/tags" Target="../tags/tag22.xml"/><Relationship Id="rId12" Type="http://schemas.openxmlformats.org/officeDocument/2006/relationships/tags" Target="../tags/tag21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54.xml"/><Relationship Id="rId8" Type="http://schemas.openxmlformats.org/officeDocument/2006/relationships/tags" Target="../tags/tag53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8" Type="http://schemas.openxmlformats.org/officeDocument/2006/relationships/notesSlide" Target="../notesSlides/notesSlide3.xml"/><Relationship Id="rId27" Type="http://schemas.openxmlformats.org/officeDocument/2006/relationships/slideLayout" Target="../slideLayouts/slideLayout7.xml"/><Relationship Id="rId26" Type="http://schemas.openxmlformats.org/officeDocument/2006/relationships/tags" Target="../tags/tag71.xml"/><Relationship Id="rId25" Type="http://schemas.openxmlformats.org/officeDocument/2006/relationships/tags" Target="../tags/tag70.xml"/><Relationship Id="rId24" Type="http://schemas.openxmlformats.org/officeDocument/2006/relationships/tags" Target="../tags/tag69.xml"/><Relationship Id="rId23" Type="http://schemas.openxmlformats.org/officeDocument/2006/relationships/tags" Target="../tags/tag68.xml"/><Relationship Id="rId22" Type="http://schemas.openxmlformats.org/officeDocument/2006/relationships/tags" Target="../tags/tag67.xml"/><Relationship Id="rId21" Type="http://schemas.openxmlformats.org/officeDocument/2006/relationships/tags" Target="../tags/tag66.xml"/><Relationship Id="rId20" Type="http://schemas.openxmlformats.org/officeDocument/2006/relationships/tags" Target="../tags/tag65.xml"/><Relationship Id="rId2" Type="http://schemas.openxmlformats.org/officeDocument/2006/relationships/tags" Target="../tags/tag47.xml"/><Relationship Id="rId19" Type="http://schemas.openxmlformats.org/officeDocument/2006/relationships/tags" Target="../tags/tag64.xml"/><Relationship Id="rId18" Type="http://schemas.openxmlformats.org/officeDocument/2006/relationships/tags" Target="../tags/tag63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tags" Target="../tags/tag56.xml"/><Relationship Id="rId10" Type="http://schemas.openxmlformats.org/officeDocument/2006/relationships/tags" Target="../tags/tag55.xml"/><Relationship Id="rId1" Type="http://schemas.openxmlformats.org/officeDocument/2006/relationships/tags" Target="../tags/tag46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83.xml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p>
            <a:r>
              <a:rPr lang="zh-CN" altLang="en-US"/>
              <a:t>冬季常见呼吸道疾病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                                                                        顺和街店：徐德英     </a:t>
            </a:r>
            <a:endParaRPr lang="en-US" alt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临床表现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984375"/>
            <a:ext cx="10515600" cy="4351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36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3600">
                <a:sym typeface="+mn-ea"/>
              </a:rPr>
              <a:t>反复出现胸闷，气喘，呼吸困难，咳嗽等症状。在发作前常有鼻塞，打喷嚏，眼痒的等先兆症状，发作严重者可短时间内出现严重呼吸困难，需积极处理。</a:t>
            </a:r>
            <a:endParaRPr lang="zh-CN" altLang="en-US" sz="36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药物治疗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1</a:t>
            </a:r>
            <a:r>
              <a:rPr lang="zh-CN" altLang="en-US" sz="2800">
                <a:sym typeface="+mn-ea"/>
              </a:rPr>
              <a:t>）扩张支气管药：舒利迭，辅舒酮，思力华，万托林等。快速缓解症状，降低死亡率。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2</a:t>
            </a:r>
            <a:r>
              <a:rPr lang="zh-CN" altLang="en-US" sz="2800">
                <a:sym typeface="+mn-ea"/>
              </a:rPr>
              <a:t>）抗炎抗过敏：富马酸酮替芬，孟鲁司特钠，严重者可配合糖皮质激素联合使用。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3</a:t>
            </a:r>
            <a:r>
              <a:rPr lang="zh-CN" altLang="en-US" sz="2800">
                <a:sym typeface="+mn-ea"/>
              </a:rPr>
              <a:t>）中成药：补肾防喘片，补肾益寿胶囊，清肺止咳丸，消咳喘胶囊，咳喘丸等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呼吸道疾病预防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972185" y="1825625"/>
            <a:ext cx="10247630" cy="49498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 fontScale="90000" lnSpcReduction="20000"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1</a:t>
            </a:r>
            <a:r>
              <a:rPr lang="zh-CN" altLang="en-US" sz="2800">
                <a:sym typeface="+mn-ea"/>
              </a:rPr>
              <a:t>）戒烟。吸烟使支气管痉挛，纤毛运动下降，黏液分泌增加。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2</a:t>
            </a:r>
            <a:r>
              <a:rPr lang="zh-CN" altLang="en-US" sz="2800">
                <a:sym typeface="+mn-ea"/>
              </a:rPr>
              <a:t>）注意保暖。气温下降易致发病。（注：在给顾客配完药品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以后或者收银台一句话的时候我们可以顺带问一句：请问家里有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没有口罩？如果没有的话就推荐他买一个，减少与冷空气接触更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利于病情的好转。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3</a:t>
            </a:r>
            <a:r>
              <a:rPr lang="zh-CN" altLang="en-US" sz="2800">
                <a:sym typeface="+mn-ea"/>
              </a:rPr>
              <a:t>）免疫调节。增强免疫力可以降低复发率，蛋白粉，全安素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蜂胶软胶囊，维生素</a:t>
            </a:r>
            <a:r>
              <a:rPr lang="en-US" altLang="zh-CN" sz="2800">
                <a:sym typeface="+mn-ea"/>
              </a:rPr>
              <a:t>C</a:t>
            </a:r>
            <a:r>
              <a:rPr lang="zh-CN" altLang="en-US" sz="2800">
                <a:sym typeface="+mn-ea"/>
              </a:rPr>
              <a:t>，螺旋藻，葡萄籽等。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4</a:t>
            </a:r>
            <a:r>
              <a:rPr lang="zh-CN" altLang="en-US" sz="2800">
                <a:sym typeface="+mn-ea"/>
              </a:rPr>
              <a:t>）适当的锻炼。（勿剧烈运动）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>
            <p:custDataLst>
              <p:tags r:id="rId1"/>
            </p:custDataLst>
          </p:nvPr>
        </p:nvGrpSpPr>
        <p:grpSpPr>
          <a:xfrm>
            <a:off x="1921810" y="1201069"/>
            <a:ext cx="7109975" cy="1944712"/>
            <a:chOff x="1663700" y="2565116"/>
            <a:chExt cx="4584699" cy="846760"/>
          </a:xfrm>
        </p:grpSpPr>
        <p:sp>
          <p:nvSpPr>
            <p:cNvPr id="4" name="矩形 3"/>
            <p:cNvSpPr/>
            <p:nvPr>
              <p:custDataLst>
                <p:tags r:id="rId2"/>
              </p:custDataLst>
            </p:nvPr>
          </p:nvSpPr>
          <p:spPr>
            <a:xfrm flipH="1">
              <a:off x="2621852" y="2721650"/>
              <a:ext cx="3626547" cy="690226"/>
            </a:xfrm>
            <a:prstGeom prst="rect">
              <a:avLst/>
            </a:prstGeom>
            <a:solidFill>
              <a:schemeClr val="accent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/>
              <a:r>
                <a:rPr lang="zh-CN" altLang="da-DK" sz="3200" dirty="0">
                  <a:solidFill>
                    <a:schemeClr val="bg1"/>
                  </a:solidFill>
                  <a:sym typeface="Arial" panose="020B0604020202020204" pitchFamily="34" charset="0"/>
                </a:rPr>
                <a:t>慢性支气管炎</a:t>
              </a:r>
              <a:endParaRPr lang="zh-CN" altLang="da-DK" sz="3200" dirty="0">
                <a:solidFill>
                  <a:schemeClr val="bg1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5" name="任意多边形 4"/>
            <p:cNvSpPr/>
            <p:nvPr>
              <p:custDataLst>
                <p:tags r:id="rId3"/>
              </p:custDataLst>
            </p:nvPr>
          </p:nvSpPr>
          <p:spPr>
            <a:xfrm rot="1254178" flipH="1">
              <a:off x="2078024" y="2666509"/>
              <a:ext cx="681247" cy="644653"/>
            </a:xfrm>
            <a:custGeom>
              <a:avLst/>
              <a:gdLst>
                <a:gd name="connsiteX0" fmla="*/ 1316153 w 1316153"/>
                <a:gd name="connsiteY0" fmla="*/ 0 h 1245453"/>
                <a:gd name="connsiteX1" fmla="*/ 840486 w 1316153"/>
                <a:gd name="connsiteY1" fmla="*/ 1245453 h 1245453"/>
                <a:gd name="connsiteX2" fmla="*/ 0 w 1316153"/>
                <a:gd name="connsiteY2" fmla="*/ 1245453 h 1245453"/>
                <a:gd name="connsiteX3" fmla="*/ 475666 w 1316153"/>
                <a:gd name="connsiteY3" fmla="*/ 0 h 124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6153" h="1245453">
                  <a:moveTo>
                    <a:pt x="1316153" y="0"/>
                  </a:moveTo>
                  <a:lnTo>
                    <a:pt x="840486" y="1245453"/>
                  </a:lnTo>
                  <a:lnTo>
                    <a:pt x="0" y="1245453"/>
                  </a:lnTo>
                  <a:lnTo>
                    <a:pt x="475666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just">
                <a:lnSpc>
                  <a:spcPct val="130000"/>
                </a:lnSpc>
              </a:pPr>
              <a:endParaRPr lang="zh-CN" altLang="en-US" dirty="0" err="1">
                <a:solidFill>
                  <a:schemeClr val="bg1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6" name="矩形 5"/>
            <p:cNvSpPr/>
            <p:nvPr>
              <p:custDataLst>
                <p:tags r:id="rId4"/>
              </p:custDataLst>
            </p:nvPr>
          </p:nvSpPr>
          <p:spPr>
            <a:xfrm flipH="1">
              <a:off x="1663700" y="2565116"/>
              <a:ext cx="551742" cy="6902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/>
              <a:r>
                <a:rPr lang="da-DK" altLang="zh-CN" sz="3200" b="1" dirty="0">
                  <a:solidFill>
                    <a:schemeClr val="bg1"/>
                  </a:solidFill>
                  <a:sym typeface="Arial" panose="020B0604020202020204" pitchFamily="34" charset="0"/>
                </a:rPr>
                <a:t>A</a:t>
              </a:r>
              <a:endParaRPr lang="da-DK" altLang="zh-CN" sz="3200" b="1" dirty="0">
                <a:solidFill>
                  <a:schemeClr val="bg1"/>
                </a:solidFill>
                <a:sym typeface="Arial" panose="020B0604020202020204" pitchFamily="34" charset="0"/>
              </a:endParaRPr>
            </a:p>
          </p:txBody>
        </p:sp>
      </p:grpSp>
      <p:grpSp>
        <p:nvGrpSpPr>
          <p:cNvPr id="10" name="组合 9"/>
          <p:cNvGrpSpPr/>
          <p:nvPr>
            <p:custDataLst>
              <p:tags r:id="rId5"/>
            </p:custDataLst>
          </p:nvPr>
        </p:nvGrpSpPr>
        <p:grpSpPr>
          <a:xfrm>
            <a:off x="2255575" y="3915707"/>
            <a:ext cx="7011261" cy="1851541"/>
            <a:chOff x="1663700" y="2565116"/>
            <a:chExt cx="4584699" cy="846760"/>
          </a:xfrm>
        </p:grpSpPr>
        <p:sp>
          <p:nvSpPr>
            <p:cNvPr id="11" name="矩形 10"/>
            <p:cNvSpPr/>
            <p:nvPr>
              <p:custDataLst>
                <p:tags r:id="rId6"/>
              </p:custDataLst>
            </p:nvPr>
          </p:nvSpPr>
          <p:spPr>
            <a:xfrm flipH="1">
              <a:off x="2621852" y="2721650"/>
              <a:ext cx="3626547" cy="690226"/>
            </a:xfrm>
            <a:prstGeom prst="rect">
              <a:avLst/>
            </a:prstGeom>
            <a:solidFill>
              <a:schemeClr val="accent2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/>
              <a:r>
                <a:rPr lang="zh-CN" altLang="da-DK" sz="3200" dirty="0">
                  <a:solidFill>
                    <a:schemeClr val="bg1"/>
                  </a:solidFill>
                  <a:sym typeface="Arial" panose="020B0604020202020204" pitchFamily="34" charset="0"/>
                </a:rPr>
                <a:t>支气管哮喘</a:t>
              </a:r>
              <a:endParaRPr lang="zh-CN" altLang="da-DK" sz="3200" dirty="0">
                <a:solidFill>
                  <a:schemeClr val="bg1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12" name="任意多边形 11"/>
            <p:cNvSpPr/>
            <p:nvPr>
              <p:custDataLst>
                <p:tags r:id="rId7"/>
              </p:custDataLst>
            </p:nvPr>
          </p:nvSpPr>
          <p:spPr>
            <a:xfrm rot="1254178" flipH="1">
              <a:off x="2078024" y="2666509"/>
              <a:ext cx="681247" cy="644653"/>
            </a:xfrm>
            <a:custGeom>
              <a:avLst/>
              <a:gdLst>
                <a:gd name="connsiteX0" fmla="*/ 1316153 w 1316153"/>
                <a:gd name="connsiteY0" fmla="*/ 0 h 1245453"/>
                <a:gd name="connsiteX1" fmla="*/ 840486 w 1316153"/>
                <a:gd name="connsiteY1" fmla="*/ 1245453 h 1245453"/>
                <a:gd name="connsiteX2" fmla="*/ 0 w 1316153"/>
                <a:gd name="connsiteY2" fmla="*/ 1245453 h 1245453"/>
                <a:gd name="connsiteX3" fmla="*/ 475666 w 1316153"/>
                <a:gd name="connsiteY3" fmla="*/ 0 h 124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6153" h="1245453">
                  <a:moveTo>
                    <a:pt x="1316153" y="0"/>
                  </a:moveTo>
                  <a:lnTo>
                    <a:pt x="840486" y="1245453"/>
                  </a:lnTo>
                  <a:lnTo>
                    <a:pt x="0" y="1245453"/>
                  </a:lnTo>
                  <a:lnTo>
                    <a:pt x="47566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just">
                <a:lnSpc>
                  <a:spcPct val="130000"/>
                </a:lnSpc>
              </a:pPr>
              <a:endParaRPr lang="zh-CN" altLang="en-US" dirty="0" err="1">
                <a:solidFill>
                  <a:schemeClr val="bg1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13" name="矩形 12"/>
            <p:cNvSpPr/>
            <p:nvPr>
              <p:custDataLst>
                <p:tags r:id="rId8"/>
              </p:custDataLst>
            </p:nvPr>
          </p:nvSpPr>
          <p:spPr>
            <a:xfrm flipH="1">
              <a:off x="1663700" y="2565116"/>
              <a:ext cx="551742" cy="69022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/>
              <a:r>
                <a:rPr lang="da-DK" altLang="zh-CN" sz="3200" b="1" dirty="0">
                  <a:solidFill>
                    <a:schemeClr val="bg1"/>
                  </a:solidFill>
                  <a:sym typeface="Arial" panose="020B0604020202020204" pitchFamily="34" charset="0"/>
                </a:rPr>
                <a:t>B</a:t>
              </a:r>
              <a:endParaRPr lang="da-DK" altLang="zh-CN" sz="3200" b="1" dirty="0">
                <a:solidFill>
                  <a:schemeClr val="bg1"/>
                </a:solidFill>
                <a:sym typeface="Arial" panose="020B0604020202020204" pitchFamily="34" charset="0"/>
              </a:endParaRPr>
            </a:p>
          </p:txBody>
        </p:sp>
      </p:grpSp>
    </p:spTree>
    <p:custDataLst>
      <p:tags r:id="rId9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文本框 63"/>
          <p:cNvSpPr txBox="1"/>
          <p:nvPr>
            <p:custDataLst>
              <p:tags r:id="rId1"/>
            </p:custDataLst>
          </p:nvPr>
        </p:nvSpPr>
        <p:spPr>
          <a:xfrm>
            <a:off x="3889254" y="1484939"/>
            <a:ext cx="4413492" cy="646331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400" dirty="0" smtClean="0"/>
              <a:t>LOREM IPSUM DOLOR</a:t>
            </a:r>
            <a:endParaRPr lang="zh-CN" altLang="en-US" sz="2400" dirty="0"/>
          </a:p>
        </p:txBody>
      </p:sp>
      <p:grpSp>
        <p:nvGrpSpPr>
          <p:cNvPr id="44" name="组合 43"/>
          <p:cNvGrpSpPr/>
          <p:nvPr>
            <p:custDataLst>
              <p:tags r:id="rId2"/>
            </p:custDataLst>
          </p:nvPr>
        </p:nvGrpSpPr>
        <p:grpSpPr>
          <a:xfrm>
            <a:off x="948779" y="2550593"/>
            <a:ext cx="2036267" cy="2049981"/>
            <a:chOff x="4938116" y="2988468"/>
            <a:chExt cx="2386609" cy="2402682"/>
          </a:xfrm>
        </p:grpSpPr>
        <p:sp>
          <p:nvSpPr>
            <p:cNvPr id="31" name="矩形 30"/>
            <p:cNvSpPr/>
            <p:nvPr>
              <p:custDataLst>
                <p:tags r:id="rId3"/>
              </p:custDataLst>
            </p:nvPr>
          </p:nvSpPr>
          <p:spPr>
            <a:xfrm>
              <a:off x="5050333" y="2988468"/>
              <a:ext cx="2162175" cy="18621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200" dirty="0">
                  <a:solidFill>
                    <a:schemeClr val="bg1"/>
                  </a:solidFill>
                </a:rPr>
                <a:t>概述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32" name="矩形 31"/>
            <p:cNvSpPr/>
            <p:nvPr>
              <p:custDataLst>
                <p:tags r:id="rId4"/>
              </p:custDataLst>
            </p:nvPr>
          </p:nvSpPr>
          <p:spPr>
            <a:xfrm>
              <a:off x="5050333" y="4850606"/>
              <a:ext cx="2162175" cy="407194"/>
            </a:xfrm>
            <a:prstGeom prst="rect">
              <a:avLst/>
            </a:prstGeom>
            <a:pattFill prst="openDmnd">
              <a:fgClr>
                <a:srgbClr val="FEFFFF"/>
              </a:fgClr>
              <a:bgClr>
                <a:schemeClr val="accent1">
                  <a:lumMod val="40000"/>
                  <a:lumOff val="6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0" name="圆角矩形 39"/>
            <p:cNvSpPr/>
            <p:nvPr>
              <p:custDataLst>
                <p:tags r:id="rId5"/>
              </p:custDataLst>
            </p:nvPr>
          </p:nvSpPr>
          <p:spPr>
            <a:xfrm>
              <a:off x="5773042" y="4926806"/>
              <a:ext cx="716757" cy="2643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r>
                <a:rPr lang="en-US" altLang="zh-CN" dirty="0" smtClean="0">
                  <a:solidFill>
                    <a:schemeClr val="accent2"/>
                  </a:solidFill>
                </a:rPr>
                <a:t>01</a:t>
              </a:r>
              <a:endParaRPr lang="zh-CN" alt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25" name="直接连接符 24"/>
            <p:cNvCxnSpPr/>
            <p:nvPr>
              <p:custDataLst>
                <p:tags r:id="rId6"/>
              </p:custDataLst>
            </p:nvPr>
          </p:nvCxnSpPr>
          <p:spPr>
            <a:xfrm>
              <a:off x="493811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>
              <p:custDataLst>
                <p:tags r:id="rId7"/>
              </p:custDataLst>
            </p:nvPr>
          </p:nvCxnSpPr>
          <p:spPr>
            <a:xfrm flipV="1">
              <a:off x="686216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组合 44"/>
          <p:cNvGrpSpPr/>
          <p:nvPr>
            <p:custDataLst>
              <p:tags r:id="rId8"/>
            </p:custDataLst>
          </p:nvPr>
        </p:nvGrpSpPr>
        <p:grpSpPr>
          <a:xfrm>
            <a:off x="5077867" y="2550593"/>
            <a:ext cx="2036267" cy="2049981"/>
            <a:chOff x="4938116" y="2988468"/>
            <a:chExt cx="2386609" cy="2402682"/>
          </a:xfrm>
        </p:grpSpPr>
        <p:sp>
          <p:nvSpPr>
            <p:cNvPr id="46" name="矩形 45"/>
            <p:cNvSpPr/>
            <p:nvPr>
              <p:custDataLst>
                <p:tags r:id="rId9"/>
              </p:custDataLst>
            </p:nvPr>
          </p:nvSpPr>
          <p:spPr>
            <a:xfrm>
              <a:off x="5050333" y="2988468"/>
              <a:ext cx="2162175" cy="18621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200" dirty="0">
                  <a:solidFill>
                    <a:schemeClr val="bg1"/>
                  </a:solidFill>
                </a:rPr>
                <a:t>临床表现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47" name="矩形 46"/>
            <p:cNvSpPr/>
            <p:nvPr>
              <p:custDataLst>
                <p:tags r:id="rId10"/>
              </p:custDataLst>
            </p:nvPr>
          </p:nvSpPr>
          <p:spPr>
            <a:xfrm>
              <a:off x="5050333" y="4850606"/>
              <a:ext cx="2162175" cy="407194"/>
            </a:xfrm>
            <a:prstGeom prst="rect">
              <a:avLst/>
            </a:prstGeom>
            <a:pattFill prst="openDmnd">
              <a:fgClr>
                <a:srgbClr val="FEFFFF"/>
              </a:fgClr>
              <a:bgClr>
                <a:schemeClr val="accent1">
                  <a:lumMod val="40000"/>
                  <a:lumOff val="6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8" name="圆角矩形 47"/>
            <p:cNvSpPr/>
            <p:nvPr>
              <p:custDataLst>
                <p:tags r:id="rId11"/>
              </p:custDataLst>
            </p:nvPr>
          </p:nvSpPr>
          <p:spPr>
            <a:xfrm>
              <a:off x="5773042" y="4926806"/>
              <a:ext cx="716757" cy="2643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r>
                <a:rPr lang="en-US" altLang="zh-CN" dirty="0" smtClean="0">
                  <a:solidFill>
                    <a:schemeClr val="accent2"/>
                  </a:solidFill>
                </a:rPr>
                <a:t>03</a:t>
              </a:r>
              <a:endParaRPr lang="zh-CN" alt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49" name="直接连接符 48"/>
            <p:cNvCxnSpPr/>
            <p:nvPr>
              <p:custDataLst>
                <p:tags r:id="rId12"/>
              </p:custDataLst>
            </p:nvPr>
          </p:nvCxnSpPr>
          <p:spPr>
            <a:xfrm>
              <a:off x="493811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>
              <p:custDataLst>
                <p:tags r:id="rId13"/>
              </p:custDataLst>
            </p:nvPr>
          </p:nvCxnSpPr>
          <p:spPr>
            <a:xfrm flipV="1">
              <a:off x="686216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组合 50"/>
          <p:cNvGrpSpPr/>
          <p:nvPr>
            <p:custDataLst>
              <p:tags r:id="rId14"/>
            </p:custDataLst>
          </p:nvPr>
        </p:nvGrpSpPr>
        <p:grpSpPr>
          <a:xfrm>
            <a:off x="9206954" y="2550593"/>
            <a:ext cx="2036267" cy="2049981"/>
            <a:chOff x="4938116" y="2988468"/>
            <a:chExt cx="2386609" cy="2402682"/>
          </a:xfrm>
        </p:grpSpPr>
        <p:sp>
          <p:nvSpPr>
            <p:cNvPr id="52" name="矩形 51"/>
            <p:cNvSpPr/>
            <p:nvPr>
              <p:custDataLst>
                <p:tags r:id="rId15"/>
              </p:custDataLst>
            </p:nvPr>
          </p:nvSpPr>
          <p:spPr>
            <a:xfrm>
              <a:off x="5050333" y="2988468"/>
              <a:ext cx="2162175" cy="18621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200" dirty="0">
                  <a:solidFill>
                    <a:schemeClr val="bg1"/>
                  </a:solidFill>
                </a:rPr>
                <a:t>预防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53" name="矩形 52"/>
            <p:cNvSpPr/>
            <p:nvPr>
              <p:custDataLst>
                <p:tags r:id="rId16"/>
              </p:custDataLst>
            </p:nvPr>
          </p:nvSpPr>
          <p:spPr>
            <a:xfrm>
              <a:off x="5050333" y="4850606"/>
              <a:ext cx="2162175" cy="407194"/>
            </a:xfrm>
            <a:prstGeom prst="rect">
              <a:avLst/>
            </a:prstGeom>
            <a:pattFill prst="openDmnd">
              <a:fgClr>
                <a:srgbClr val="FEFFFF"/>
              </a:fgClr>
              <a:bgClr>
                <a:schemeClr val="accent1">
                  <a:lumMod val="40000"/>
                  <a:lumOff val="6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4" name="圆角矩形 53"/>
            <p:cNvSpPr/>
            <p:nvPr>
              <p:custDataLst>
                <p:tags r:id="rId17"/>
              </p:custDataLst>
            </p:nvPr>
          </p:nvSpPr>
          <p:spPr>
            <a:xfrm>
              <a:off x="5773042" y="4926806"/>
              <a:ext cx="716757" cy="2643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r>
                <a:rPr lang="en-US" altLang="zh-CN" dirty="0" smtClean="0">
                  <a:solidFill>
                    <a:schemeClr val="accent2"/>
                  </a:solidFill>
                </a:rPr>
                <a:t>05</a:t>
              </a:r>
              <a:endParaRPr lang="zh-CN" alt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55" name="直接连接符 54"/>
            <p:cNvCxnSpPr/>
            <p:nvPr>
              <p:custDataLst>
                <p:tags r:id="rId18"/>
              </p:custDataLst>
            </p:nvPr>
          </p:nvCxnSpPr>
          <p:spPr>
            <a:xfrm>
              <a:off x="493811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>
              <p:custDataLst>
                <p:tags r:id="rId19"/>
              </p:custDataLst>
            </p:nvPr>
          </p:nvCxnSpPr>
          <p:spPr>
            <a:xfrm flipV="1">
              <a:off x="686216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>
            <p:custDataLst>
              <p:tags r:id="rId20"/>
            </p:custDataLst>
          </p:nvPr>
        </p:nvGrpSpPr>
        <p:grpSpPr>
          <a:xfrm>
            <a:off x="3013323" y="3601236"/>
            <a:ext cx="2036267" cy="2049981"/>
            <a:chOff x="4938116" y="2988468"/>
            <a:chExt cx="2386609" cy="2402682"/>
          </a:xfrm>
        </p:grpSpPr>
        <p:sp>
          <p:nvSpPr>
            <p:cNvPr id="23" name="矩形 22"/>
            <p:cNvSpPr/>
            <p:nvPr>
              <p:custDataLst>
                <p:tags r:id="rId21"/>
              </p:custDataLst>
            </p:nvPr>
          </p:nvSpPr>
          <p:spPr>
            <a:xfrm>
              <a:off x="5050333" y="2988468"/>
              <a:ext cx="2162175" cy="18621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200" dirty="0">
                  <a:solidFill>
                    <a:schemeClr val="bg1"/>
                  </a:solidFill>
                </a:rPr>
                <a:t>病因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24" name="矩形 23"/>
            <p:cNvSpPr/>
            <p:nvPr>
              <p:custDataLst>
                <p:tags r:id="rId22"/>
              </p:custDataLst>
            </p:nvPr>
          </p:nvSpPr>
          <p:spPr>
            <a:xfrm>
              <a:off x="5050333" y="4850606"/>
              <a:ext cx="2162175" cy="407194"/>
            </a:xfrm>
            <a:prstGeom prst="rect">
              <a:avLst/>
            </a:prstGeom>
            <a:pattFill prst="openDmnd">
              <a:fgClr>
                <a:srgbClr val="FEFFFF"/>
              </a:fgClr>
              <a:bgClr>
                <a:schemeClr val="accent1">
                  <a:lumMod val="40000"/>
                  <a:lumOff val="6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6" name="圆角矩形 25"/>
            <p:cNvSpPr/>
            <p:nvPr>
              <p:custDataLst>
                <p:tags r:id="rId23"/>
              </p:custDataLst>
            </p:nvPr>
          </p:nvSpPr>
          <p:spPr>
            <a:xfrm>
              <a:off x="5773042" y="4926806"/>
              <a:ext cx="716757" cy="2643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r>
                <a:rPr lang="en-US" altLang="zh-CN" dirty="0" smtClean="0">
                  <a:solidFill>
                    <a:schemeClr val="accent2"/>
                  </a:solidFill>
                </a:rPr>
                <a:t>02</a:t>
              </a:r>
              <a:endParaRPr lang="zh-CN" alt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27" name="直接连接符 26"/>
            <p:cNvCxnSpPr/>
            <p:nvPr>
              <p:custDataLst>
                <p:tags r:id="rId24"/>
              </p:custDataLst>
            </p:nvPr>
          </p:nvCxnSpPr>
          <p:spPr>
            <a:xfrm>
              <a:off x="493811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>
              <p:custDataLst>
                <p:tags r:id="rId25"/>
              </p:custDataLst>
            </p:nvPr>
          </p:nvCxnSpPr>
          <p:spPr>
            <a:xfrm flipV="1">
              <a:off x="686216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>
            <p:custDataLst>
              <p:tags r:id="rId26"/>
            </p:custDataLst>
          </p:nvPr>
        </p:nvGrpSpPr>
        <p:grpSpPr>
          <a:xfrm>
            <a:off x="7142411" y="3601236"/>
            <a:ext cx="2036267" cy="2049981"/>
            <a:chOff x="4938116" y="2988468"/>
            <a:chExt cx="2386609" cy="2402682"/>
          </a:xfrm>
        </p:grpSpPr>
        <p:sp>
          <p:nvSpPr>
            <p:cNvPr id="30" name="矩形 29"/>
            <p:cNvSpPr/>
            <p:nvPr>
              <p:custDataLst>
                <p:tags r:id="rId27"/>
              </p:custDataLst>
            </p:nvPr>
          </p:nvSpPr>
          <p:spPr>
            <a:xfrm>
              <a:off x="5050333" y="2988468"/>
              <a:ext cx="2162175" cy="18621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200" dirty="0">
                  <a:solidFill>
                    <a:schemeClr val="bg1"/>
                  </a:solidFill>
                </a:rPr>
                <a:t>治疗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33" name="矩形 32"/>
            <p:cNvSpPr/>
            <p:nvPr>
              <p:custDataLst>
                <p:tags r:id="rId28"/>
              </p:custDataLst>
            </p:nvPr>
          </p:nvSpPr>
          <p:spPr>
            <a:xfrm>
              <a:off x="5050333" y="4850606"/>
              <a:ext cx="2162175" cy="407194"/>
            </a:xfrm>
            <a:prstGeom prst="rect">
              <a:avLst/>
            </a:prstGeom>
            <a:pattFill prst="openDmnd">
              <a:fgClr>
                <a:srgbClr val="FEFFFF"/>
              </a:fgClr>
              <a:bgClr>
                <a:schemeClr val="accent1">
                  <a:lumMod val="40000"/>
                  <a:lumOff val="6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4" name="圆角矩形 33"/>
            <p:cNvSpPr/>
            <p:nvPr>
              <p:custDataLst>
                <p:tags r:id="rId29"/>
              </p:custDataLst>
            </p:nvPr>
          </p:nvSpPr>
          <p:spPr>
            <a:xfrm>
              <a:off x="5773042" y="4926806"/>
              <a:ext cx="716757" cy="2643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r>
                <a:rPr lang="en-US" altLang="zh-CN" dirty="0" smtClean="0">
                  <a:solidFill>
                    <a:schemeClr val="accent2"/>
                  </a:solidFill>
                </a:rPr>
                <a:t>04</a:t>
              </a:r>
              <a:endParaRPr lang="zh-CN" alt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35" name="直接连接符 34"/>
            <p:cNvCxnSpPr/>
            <p:nvPr>
              <p:custDataLst>
                <p:tags r:id="rId30"/>
              </p:custDataLst>
            </p:nvPr>
          </p:nvCxnSpPr>
          <p:spPr>
            <a:xfrm>
              <a:off x="493811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>
              <p:custDataLst>
                <p:tags r:id="rId31"/>
              </p:custDataLst>
            </p:nvPr>
          </p:nvCxnSpPr>
          <p:spPr>
            <a:xfrm flipV="1">
              <a:off x="686216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3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慢性支气管炎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altLang="zh-CN" sz="36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sz="3600">
                <a:sym typeface="+mn-ea"/>
              </a:rPr>
              <a:t>是指气管，支气管粘膜及其周围组织的慢性非特异性炎症</a:t>
            </a:r>
            <a:endParaRPr lang="zh-CN" altLang="en-US" sz="36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文本框 48"/>
          <p:cNvSpPr txBox="1"/>
          <p:nvPr>
            <p:custDataLst>
              <p:tags r:id="rId1"/>
            </p:custDataLst>
          </p:nvPr>
        </p:nvSpPr>
        <p:spPr>
          <a:xfrm>
            <a:off x="2120900" y="496570"/>
            <a:ext cx="7418705" cy="7600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rmAutofit/>
          </a:bodyPr>
          <a:lstStyle/>
          <a:p>
            <a:pPr algn="ctr"/>
            <a:r>
              <a:rPr lang="zh-CN" altLang="en-US" sz="3200" dirty="0">
                <a:latin typeface="+mj-lt"/>
                <a:ea typeface="+mj-ea"/>
                <a:cs typeface="+mj-cs"/>
              </a:rPr>
              <a:t>病因</a:t>
            </a:r>
            <a:endParaRPr lang="zh-CN" altLang="en-US" sz="3200" dirty="0">
              <a:latin typeface="+mj-lt"/>
              <a:ea typeface="+mj-ea"/>
              <a:cs typeface="+mj-cs"/>
            </a:endParaRPr>
          </a:p>
        </p:txBody>
      </p:sp>
      <p:grpSp>
        <p:nvGrpSpPr>
          <p:cNvPr id="5" name="组合 4"/>
          <p:cNvGrpSpPr/>
          <p:nvPr>
            <p:custDataLst>
              <p:tags r:id="rId2"/>
            </p:custDataLst>
          </p:nvPr>
        </p:nvGrpSpPr>
        <p:grpSpPr>
          <a:xfrm>
            <a:off x="2245812" y="1374802"/>
            <a:ext cx="7078976" cy="1205796"/>
            <a:chOff x="1674724" y="1896428"/>
            <a:chExt cx="3859030" cy="833120"/>
          </a:xfrm>
        </p:grpSpPr>
        <p:sp>
          <p:nvSpPr>
            <p:cNvPr id="11" name="圆角矩形 10"/>
            <p:cNvSpPr/>
            <p:nvPr>
              <p:custDataLst>
                <p:tags r:id="rId3"/>
              </p:custDataLst>
            </p:nvPr>
          </p:nvSpPr>
          <p:spPr>
            <a:xfrm>
              <a:off x="1848800" y="1896428"/>
              <a:ext cx="3684954" cy="833120"/>
            </a:xfrm>
            <a:prstGeom prst="roundRect">
              <a:avLst>
                <a:gd name="adj" fmla="val 8286"/>
              </a:avLst>
            </a:prstGeom>
            <a:solidFill>
              <a:schemeClr val="accent1"/>
            </a:solidFill>
            <a:ln w="63500">
              <a:solidFill>
                <a:srgbClr val="E8E8E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28000" rtlCol="0" anchor="ctr">
              <a:normAutofit/>
            </a:bodyPr>
            <a:lstStyle/>
            <a:p>
              <a:endParaRPr lang="zh-CN" altLang="en-US"/>
            </a:p>
          </p:txBody>
        </p:sp>
        <p:sp>
          <p:nvSpPr>
            <p:cNvPr id="14" name="五边形 13"/>
            <p:cNvSpPr/>
            <p:nvPr>
              <p:custDataLst>
                <p:tags r:id="rId4"/>
              </p:custDataLst>
            </p:nvPr>
          </p:nvSpPr>
          <p:spPr>
            <a:xfrm>
              <a:off x="1822825" y="2074072"/>
              <a:ext cx="1275806" cy="559843"/>
            </a:xfrm>
            <a:custGeom>
              <a:avLst/>
              <a:gdLst>
                <a:gd name="connsiteX0" fmla="*/ 0 w 2222500"/>
                <a:gd name="connsiteY0" fmla="*/ 0 h 906064"/>
                <a:gd name="connsiteX1" fmla="*/ 1946150 w 2222500"/>
                <a:gd name="connsiteY1" fmla="*/ 0 h 906064"/>
                <a:gd name="connsiteX2" fmla="*/ 2222500 w 2222500"/>
                <a:gd name="connsiteY2" fmla="*/ 453032 h 906064"/>
                <a:gd name="connsiteX3" fmla="*/ 1946150 w 2222500"/>
                <a:gd name="connsiteY3" fmla="*/ 906064 h 906064"/>
                <a:gd name="connsiteX4" fmla="*/ 0 w 2222500"/>
                <a:gd name="connsiteY4" fmla="*/ 906064 h 906064"/>
                <a:gd name="connsiteX5" fmla="*/ 0 w 2222500"/>
                <a:gd name="connsiteY5" fmla="*/ 0 h 906064"/>
                <a:gd name="connsiteX0-1" fmla="*/ 2381 w 2224881"/>
                <a:gd name="connsiteY0-2" fmla="*/ 0 h 975120"/>
                <a:gd name="connsiteX1-3" fmla="*/ 1948531 w 2224881"/>
                <a:gd name="connsiteY1-4" fmla="*/ 0 h 975120"/>
                <a:gd name="connsiteX2-5" fmla="*/ 2224881 w 2224881"/>
                <a:gd name="connsiteY2-6" fmla="*/ 453032 h 975120"/>
                <a:gd name="connsiteX3-7" fmla="*/ 1948531 w 2224881"/>
                <a:gd name="connsiteY3-8" fmla="*/ 906064 h 975120"/>
                <a:gd name="connsiteX4-9" fmla="*/ 0 w 2224881"/>
                <a:gd name="connsiteY4-10" fmla="*/ 975120 h 975120"/>
                <a:gd name="connsiteX5-11" fmla="*/ 2381 w 2224881"/>
                <a:gd name="connsiteY5-12" fmla="*/ 0 h 975120"/>
                <a:gd name="connsiteX0-13" fmla="*/ 2381 w 2224881"/>
                <a:gd name="connsiteY0-14" fmla="*/ 0 h 975120"/>
                <a:gd name="connsiteX1-15" fmla="*/ 1948531 w 2224881"/>
                <a:gd name="connsiteY1-16" fmla="*/ 0 h 975120"/>
                <a:gd name="connsiteX2-17" fmla="*/ 2224881 w 2224881"/>
                <a:gd name="connsiteY2-18" fmla="*/ 453032 h 975120"/>
                <a:gd name="connsiteX3-19" fmla="*/ 1948531 w 2224881"/>
                <a:gd name="connsiteY3-20" fmla="*/ 906064 h 975120"/>
                <a:gd name="connsiteX4-21" fmla="*/ 67469 w 2224881"/>
                <a:gd name="connsiteY4-22" fmla="*/ 908447 h 975120"/>
                <a:gd name="connsiteX5-23" fmla="*/ 0 w 2224881"/>
                <a:gd name="connsiteY5-24" fmla="*/ 975120 h 975120"/>
                <a:gd name="connsiteX6" fmla="*/ 2381 w 2224881"/>
                <a:gd name="connsiteY6" fmla="*/ 0 h 975120"/>
                <a:gd name="connsiteX0-25" fmla="*/ 2381 w 2224881"/>
                <a:gd name="connsiteY0-26" fmla="*/ 0 h 975120"/>
                <a:gd name="connsiteX1-27" fmla="*/ 1948531 w 2224881"/>
                <a:gd name="connsiteY1-28" fmla="*/ 0 h 975120"/>
                <a:gd name="connsiteX2-29" fmla="*/ 2224881 w 2224881"/>
                <a:gd name="connsiteY2-30" fmla="*/ 453032 h 975120"/>
                <a:gd name="connsiteX3-31" fmla="*/ 1948531 w 2224881"/>
                <a:gd name="connsiteY3-32" fmla="*/ 906064 h 975120"/>
                <a:gd name="connsiteX4-33" fmla="*/ 67469 w 2224881"/>
                <a:gd name="connsiteY4-34" fmla="*/ 908447 h 975120"/>
                <a:gd name="connsiteX5-35" fmla="*/ 0 w 2224881"/>
                <a:gd name="connsiteY5-36" fmla="*/ 975120 h 975120"/>
                <a:gd name="connsiteX6-37" fmla="*/ 2381 w 2224881"/>
                <a:gd name="connsiteY6-38" fmla="*/ 0 h 975120"/>
                <a:gd name="connsiteX0-39" fmla="*/ 2381 w 2224881"/>
                <a:gd name="connsiteY0-40" fmla="*/ 1191 h 976311"/>
                <a:gd name="connsiteX1-41" fmla="*/ 93663 w 2224881"/>
                <a:gd name="connsiteY1-42" fmla="*/ 0 h 976311"/>
                <a:gd name="connsiteX2-43" fmla="*/ 1948531 w 2224881"/>
                <a:gd name="connsiteY2-44" fmla="*/ 1191 h 976311"/>
                <a:gd name="connsiteX3-45" fmla="*/ 2224881 w 2224881"/>
                <a:gd name="connsiteY3-46" fmla="*/ 454223 h 976311"/>
                <a:gd name="connsiteX4-47" fmla="*/ 1948531 w 2224881"/>
                <a:gd name="connsiteY4-48" fmla="*/ 907255 h 976311"/>
                <a:gd name="connsiteX5-49" fmla="*/ 67469 w 2224881"/>
                <a:gd name="connsiteY5-50" fmla="*/ 909638 h 976311"/>
                <a:gd name="connsiteX6-51" fmla="*/ 0 w 2224881"/>
                <a:gd name="connsiteY6-52" fmla="*/ 976311 h 976311"/>
                <a:gd name="connsiteX7" fmla="*/ 2381 w 2224881"/>
                <a:gd name="connsiteY7" fmla="*/ 1191 h 976311"/>
                <a:gd name="connsiteX0-53" fmla="*/ 45244 w 2224881"/>
                <a:gd name="connsiteY0-54" fmla="*/ 53579 h 976311"/>
                <a:gd name="connsiteX1-55" fmla="*/ 93663 w 2224881"/>
                <a:gd name="connsiteY1-56" fmla="*/ 0 h 976311"/>
                <a:gd name="connsiteX2-57" fmla="*/ 1948531 w 2224881"/>
                <a:gd name="connsiteY2-58" fmla="*/ 1191 h 976311"/>
                <a:gd name="connsiteX3-59" fmla="*/ 2224881 w 2224881"/>
                <a:gd name="connsiteY3-60" fmla="*/ 454223 h 976311"/>
                <a:gd name="connsiteX4-61" fmla="*/ 1948531 w 2224881"/>
                <a:gd name="connsiteY4-62" fmla="*/ 907255 h 976311"/>
                <a:gd name="connsiteX5-63" fmla="*/ 67469 w 2224881"/>
                <a:gd name="connsiteY5-64" fmla="*/ 909638 h 976311"/>
                <a:gd name="connsiteX6-65" fmla="*/ 0 w 2224881"/>
                <a:gd name="connsiteY6-66" fmla="*/ 976311 h 976311"/>
                <a:gd name="connsiteX7-67" fmla="*/ 45244 w 2224881"/>
                <a:gd name="connsiteY7-68" fmla="*/ 53579 h 976311"/>
                <a:gd name="connsiteX0-69" fmla="*/ 45244 w 2224881"/>
                <a:gd name="connsiteY0-70" fmla="*/ 53579 h 976311"/>
                <a:gd name="connsiteX1-71" fmla="*/ 93663 w 2224881"/>
                <a:gd name="connsiteY1-72" fmla="*/ 0 h 976311"/>
                <a:gd name="connsiteX2-73" fmla="*/ 1948531 w 2224881"/>
                <a:gd name="connsiteY2-74" fmla="*/ 1191 h 976311"/>
                <a:gd name="connsiteX3-75" fmla="*/ 2224881 w 2224881"/>
                <a:gd name="connsiteY3-76" fmla="*/ 454223 h 976311"/>
                <a:gd name="connsiteX4-77" fmla="*/ 1948531 w 2224881"/>
                <a:gd name="connsiteY4-78" fmla="*/ 907255 h 976311"/>
                <a:gd name="connsiteX5-79" fmla="*/ 67469 w 2224881"/>
                <a:gd name="connsiteY5-80" fmla="*/ 916781 h 976311"/>
                <a:gd name="connsiteX6-81" fmla="*/ 0 w 2224881"/>
                <a:gd name="connsiteY6-82" fmla="*/ 976311 h 976311"/>
                <a:gd name="connsiteX7-83" fmla="*/ 45244 w 2224881"/>
                <a:gd name="connsiteY7-84" fmla="*/ 53579 h 976311"/>
                <a:gd name="connsiteX0-85" fmla="*/ 45244 w 2224881"/>
                <a:gd name="connsiteY0-86" fmla="*/ 53579 h 976311"/>
                <a:gd name="connsiteX1-87" fmla="*/ 93663 w 2224881"/>
                <a:gd name="connsiteY1-88" fmla="*/ 0 h 976311"/>
                <a:gd name="connsiteX2-89" fmla="*/ 1948531 w 2224881"/>
                <a:gd name="connsiteY2-90" fmla="*/ 1191 h 976311"/>
                <a:gd name="connsiteX3-91" fmla="*/ 2224881 w 2224881"/>
                <a:gd name="connsiteY3-92" fmla="*/ 454223 h 976311"/>
                <a:gd name="connsiteX4-93" fmla="*/ 1948531 w 2224881"/>
                <a:gd name="connsiteY4-94" fmla="*/ 907255 h 976311"/>
                <a:gd name="connsiteX5-95" fmla="*/ 67469 w 2224881"/>
                <a:gd name="connsiteY5-96" fmla="*/ 916781 h 976311"/>
                <a:gd name="connsiteX6-97" fmla="*/ 0 w 2224881"/>
                <a:gd name="connsiteY6-98" fmla="*/ 976311 h 976311"/>
                <a:gd name="connsiteX7-99" fmla="*/ 45244 w 2224881"/>
                <a:gd name="connsiteY7-100" fmla="*/ 53579 h 976311"/>
              </a:gdLst>
              <a:ahLst/>
              <a:cxnLst>
                <a:cxn ang="0">
                  <a:pos x="connsiteX0-85" y="connsiteY0-86"/>
                </a:cxn>
                <a:cxn ang="0">
                  <a:pos x="connsiteX1-87" y="connsiteY1-88"/>
                </a:cxn>
                <a:cxn ang="0">
                  <a:pos x="connsiteX2-89" y="connsiteY2-90"/>
                </a:cxn>
                <a:cxn ang="0">
                  <a:pos x="connsiteX3-91" y="connsiteY3-92"/>
                </a:cxn>
                <a:cxn ang="0">
                  <a:pos x="connsiteX4-93" y="connsiteY4-94"/>
                </a:cxn>
                <a:cxn ang="0">
                  <a:pos x="connsiteX5-95" y="connsiteY5-96"/>
                </a:cxn>
                <a:cxn ang="0">
                  <a:pos x="connsiteX6-97" y="connsiteY6-98"/>
                </a:cxn>
                <a:cxn ang="0">
                  <a:pos x="connsiteX7-99" y="connsiteY7-100"/>
                </a:cxn>
              </a:cxnLst>
              <a:rect l="l" t="t" r="r" b="b"/>
              <a:pathLst>
                <a:path w="2224881" h="976311">
                  <a:moveTo>
                    <a:pt x="45244" y="53579"/>
                  </a:moveTo>
                  <a:lnTo>
                    <a:pt x="93663" y="0"/>
                  </a:lnTo>
                  <a:lnTo>
                    <a:pt x="1948531" y="1191"/>
                  </a:lnTo>
                  <a:lnTo>
                    <a:pt x="2224881" y="454223"/>
                  </a:lnTo>
                  <a:lnTo>
                    <a:pt x="1948531" y="907255"/>
                  </a:lnTo>
                  <a:cubicBezTo>
                    <a:pt x="1319129" y="928687"/>
                    <a:pt x="692108" y="904874"/>
                    <a:pt x="67469" y="916781"/>
                  </a:cubicBezTo>
                  <a:lnTo>
                    <a:pt x="0" y="976311"/>
                  </a:lnTo>
                  <a:cubicBezTo>
                    <a:pt x="794" y="651271"/>
                    <a:pt x="44450" y="378619"/>
                    <a:pt x="45244" y="53579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 altLang="zh-CN" smtClean="0">
                  <a:solidFill>
                    <a:schemeClr val="bg2">
                      <a:lumMod val="25000"/>
                    </a:schemeClr>
                  </a:solidFill>
                  <a:latin typeface="+mj-lt"/>
                  <a:ea typeface="+mj-ea"/>
                  <a:cs typeface="+mj-cs"/>
                </a:rPr>
                <a:t>1</a:t>
              </a:r>
              <a:endParaRPr lang="en-US" altLang="zh-CN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6" name="圆角矩形 15"/>
            <p:cNvSpPr/>
            <p:nvPr>
              <p:custDataLst>
                <p:tags r:id="rId5"/>
              </p:custDataLst>
            </p:nvPr>
          </p:nvSpPr>
          <p:spPr>
            <a:xfrm>
              <a:off x="1674724" y="2037727"/>
              <a:ext cx="147970" cy="633106"/>
            </a:xfrm>
            <a:custGeom>
              <a:avLst/>
              <a:gdLst>
                <a:gd name="connsiteX0" fmla="*/ 0 w 233722"/>
                <a:gd name="connsiteY0" fmla="*/ 116861 h 1113601"/>
                <a:gd name="connsiteX1" fmla="*/ 116861 w 233722"/>
                <a:gd name="connsiteY1" fmla="*/ 0 h 1113601"/>
                <a:gd name="connsiteX2" fmla="*/ 116861 w 233722"/>
                <a:gd name="connsiteY2" fmla="*/ 0 h 1113601"/>
                <a:gd name="connsiteX3" fmla="*/ 233722 w 233722"/>
                <a:gd name="connsiteY3" fmla="*/ 116861 h 1113601"/>
                <a:gd name="connsiteX4" fmla="*/ 233722 w 233722"/>
                <a:gd name="connsiteY4" fmla="*/ 996740 h 1113601"/>
                <a:gd name="connsiteX5" fmla="*/ 116861 w 233722"/>
                <a:gd name="connsiteY5" fmla="*/ 1113601 h 1113601"/>
                <a:gd name="connsiteX6" fmla="*/ 116861 w 233722"/>
                <a:gd name="connsiteY6" fmla="*/ 1113601 h 1113601"/>
                <a:gd name="connsiteX7" fmla="*/ 0 w 233722"/>
                <a:gd name="connsiteY7" fmla="*/ 996740 h 1113601"/>
                <a:gd name="connsiteX8" fmla="*/ 0 w 233722"/>
                <a:gd name="connsiteY8" fmla="*/ 116861 h 1113601"/>
                <a:gd name="connsiteX0-1" fmla="*/ 0 w 258046"/>
                <a:gd name="connsiteY0-2" fmla="*/ 116861 h 1113601"/>
                <a:gd name="connsiteX1-3" fmla="*/ 116861 w 258046"/>
                <a:gd name="connsiteY1-4" fmla="*/ 0 h 1113601"/>
                <a:gd name="connsiteX2-5" fmla="*/ 116861 w 258046"/>
                <a:gd name="connsiteY2-6" fmla="*/ 0 h 1113601"/>
                <a:gd name="connsiteX3-7" fmla="*/ 252772 w 258046"/>
                <a:gd name="connsiteY3-8" fmla="*/ 25369 h 1113601"/>
                <a:gd name="connsiteX4-9" fmla="*/ 233722 w 258046"/>
                <a:gd name="connsiteY4-10" fmla="*/ 116861 h 1113601"/>
                <a:gd name="connsiteX5-11" fmla="*/ 233722 w 258046"/>
                <a:gd name="connsiteY5-12" fmla="*/ 996740 h 1113601"/>
                <a:gd name="connsiteX6-13" fmla="*/ 116861 w 258046"/>
                <a:gd name="connsiteY6-14" fmla="*/ 1113601 h 1113601"/>
                <a:gd name="connsiteX7-15" fmla="*/ 116861 w 258046"/>
                <a:gd name="connsiteY7-16" fmla="*/ 1113601 h 1113601"/>
                <a:gd name="connsiteX8-17" fmla="*/ 0 w 258046"/>
                <a:gd name="connsiteY8-18" fmla="*/ 996740 h 1113601"/>
                <a:gd name="connsiteX9" fmla="*/ 0 w 258046"/>
                <a:gd name="connsiteY9" fmla="*/ 116861 h 111360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" y="connsiteY9"/>
                </a:cxn>
              </a:cxnLst>
              <a:rect l="l" t="t" r="r" b="b"/>
              <a:pathLst>
                <a:path w="258046" h="1113601">
                  <a:moveTo>
                    <a:pt x="0" y="116861"/>
                  </a:moveTo>
                  <a:cubicBezTo>
                    <a:pt x="0" y="52320"/>
                    <a:pt x="52320" y="0"/>
                    <a:pt x="116861" y="0"/>
                  </a:cubicBezTo>
                  <a:lnTo>
                    <a:pt x="116861" y="0"/>
                  </a:lnTo>
                  <a:cubicBezTo>
                    <a:pt x="133957" y="7403"/>
                    <a:pt x="233295" y="5892"/>
                    <a:pt x="252772" y="25369"/>
                  </a:cubicBezTo>
                  <a:cubicBezTo>
                    <a:pt x="272249" y="44846"/>
                    <a:pt x="231341" y="-41859"/>
                    <a:pt x="233722" y="116861"/>
                  </a:cubicBezTo>
                  <a:lnTo>
                    <a:pt x="233722" y="996740"/>
                  </a:lnTo>
                  <a:cubicBezTo>
                    <a:pt x="233722" y="1061281"/>
                    <a:pt x="181402" y="1113601"/>
                    <a:pt x="116861" y="1113601"/>
                  </a:cubicBezTo>
                  <a:lnTo>
                    <a:pt x="116861" y="1113601"/>
                  </a:lnTo>
                  <a:cubicBezTo>
                    <a:pt x="52320" y="1113601"/>
                    <a:pt x="0" y="1061281"/>
                    <a:pt x="0" y="996740"/>
                  </a:cubicBezTo>
                  <a:lnTo>
                    <a:pt x="0" y="116861"/>
                  </a:lnTo>
                  <a:close/>
                </a:path>
              </a:pathLst>
            </a:custGeom>
            <a:gradFill>
              <a:gsLst>
                <a:gs pos="0">
                  <a:srgbClr val="BCBCBC"/>
                </a:gs>
                <a:gs pos="100000">
                  <a:srgbClr val="F9F9F9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67" name="任意多边形 66"/>
            <p:cNvSpPr/>
            <p:nvPr>
              <p:custDataLst>
                <p:tags r:id="rId6"/>
              </p:custDataLst>
            </p:nvPr>
          </p:nvSpPr>
          <p:spPr>
            <a:xfrm>
              <a:off x="1674724" y="2572517"/>
              <a:ext cx="157236" cy="102412"/>
            </a:xfrm>
            <a:custGeom>
              <a:avLst/>
              <a:gdLst>
                <a:gd name="connsiteX0" fmla="*/ 0 w 234157"/>
                <a:gd name="connsiteY0" fmla="*/ 89297 h 178596"/>
                <a:gd name="connsiteX1" fmla="*/ 0 w 234157"/>
                <a:gd name="connsiteY1" fmla="*/ 89298 h 178596"/>
                <a:gd name="connsiteX2" fmla="*/ 0 w 234157"/>
                <a:gd name="connsiteY2" fmla="*/ 89298 h 178596"/>
                <a:gd name="connsiteX3" fmla="*/ 89298 w 234157"/>
                <a:gd name="connsiteY3" fmla="*/ 0 h 178596"/>
                <a:gd name="connsiteX4" fmla="*/ 234157 w 234157"/>
                <a:gd name="connsiteY4" fmla="*/ 0 h 178596"/>
                <a:gd name="connsiteX5" fmla="*/ 234157 w 234157"/>
                <a:gd name="connsiteY5" fmla="*/ 178596 h 178596"/>
                <a:gd name="connsiteX6" fmla="*/ 89298 w 234157"/>
                <a:gd name="connsiteY6" fmla="*/ 178595 h 178596"/>
                <a:gd name="connsiteX7" fmla="*/ 7018 w 234157"/>
                <a:gd name="connsiteY7" fmla="*/ 124056 h 178596"/>
                <a:gd name="connsiteX8" fmla="*/ 0 w 234157"/>
                <a:gd name="connsiteY8" fmla="*/ 89298 h 178596"/>
                <a:gd name="connsiteX9" fmla="*/ 7018 w 234157"/>
                <a:gd name="connsiteY9" fmla="*/ 54539 h 178596"/>
                <a:gd name="connsiteX10" fmla="*/ 89298 w 234157"/>
                <a:gd name="connsiteY10" fmla="*/ 0 h 178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4157" h="178596">
                  <a:moveTo>
                    <a:pt x="0" y="89297"/>
                  </a:moveTo>
                  <a:lnTo>
                    <a:pt x="0" y="89298"/>
                  </a:lnTo>
                  <a:lnTo>
                    <a:pt x="0" y="89298"/>
                  </a:lnTo>
                  <a:close/>
                  <a:moveTo>
                    <a:pt x="89298" y="0"/>
                  </a:moveTo>
                  <a:lnTo>
                    <a:pt x="234157" y="0"/>
                  </a:lnTo>
                  <a:lnTo>
                    <a:pt x="234157" y="178596"/>
                  </a:lnTo>
                  <a:lnTo>
                    <a:pt x="89298" y="178595"/>
                  </a:lnTo>
                  <a:cubicBezTo>
                    <a:pt x="52310" y="178595"/>
                    <a:pt x="20574" y="156106"/>
                    <a:pt x="7018" y="124056"/>
                  </a:cubicBezTo>
                  <a:lnTo>
                    <a:pt x="0" y="89298"/>
                  </a:lnTo>
                  <a:lnTo>
                    <a:pt x="7018" y="54539"/>
                  </a:lnTo>
                  <a:cubicBezTo>
                    <a:pt x="20574" y="22489"/>
                    <a:pt x="52310" y="0"/>
                    <a:pt x="892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>
              <p:custDataLst>
                <p:tags r:id="rId7"/>
              </p:custDataLst>
            </p:nvPr>
          </p:nvSpPr>
          <p:spPr>
            <a:xfrm>
              <a:off x="2959014" y="1972641"/>
              <a:ext cx="2500310" cy="689565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lvl="0"/>
              <a:r>
                <a:rPr lang="en-US" altLang="zh-CN" sz="2400" smtClean="0">
                  <a:solidFill>
                    <a:schemeClr val="bg1"/>
                  </a:solidFill>
                </a:rPr>
                <a:t>  </a:t>
              </a:r>
              <a:r>
                <a:rPr lang="zh-CN" altLang="en-US" sz="3200" smtClean="0">
                  <a:solidFill>
                    <a:schemeClr val="bg1"/>
                  </a:solidFill>
                </a:rPr>
                <a:t>病毒和细菌的反复感染</a:t>
              </a:r>
              <a:endParaRPr lang="zh-CN" altLang="en-US" sz="32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组合 3"/>
          <p:cNvGrpSpPr/>
          <p:nvPr>
            <p:custDataLst>
              <p:tags r:id="rId8"/>
            </p:custDataLst>
          </p:nvPr>
        </p:nvGrpSpPr>
        <p:grpSpPr>
          <a:xfrm>
            <a:off x="2337435" y="2865043"/>
            <a:ext cx="7078976" cy="1205796"/>
            <a:chOff x="2322424" y="2975928"/>
            <a:chExt cx="3859030" cy="833120"/>
          </a:xfrm>
        </p:grpSpPr>
        <p:sp>
          <p:nvSpPr>
            <p:cNvPr id="22" name="圆角矩形 21"/>
            <p:cNvSpPr/>
            <p:nvPr>
              <p:custDataLst>
                <p:tags r:id="rId9"/>
              </p:custDataLst>
            </p:nvPr>
          </p:nvSpPr>
          <p:spPr>
            <a:xfrm>
              <a:off x="2496500" y="2975928"/>
              <a:ext cx="3684954" cy="833120"/>
            </a:xfrm>
            <a:prstGeom prst="roundRect">
              <a:avLst>
                <a:gd name="adj" fmla="val 8286"/>
              </a:avLst>
            </a:prstGeom>
            <a:solidFill>
              <a:schemeClr val="accent2"/>
            </a:solidFill>
            <a:ln w="63500">
              <a:solidFill>
                <a:srgbClr val="E8E8E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28000" rtlCol="0" anchor="ctr">
              <a:normAutofit/>
            </a:bodyPr>
            <a:lstStyle/>
            <a:p>
              <a:endParaRPr lang="zh-CN" altLang="en-US"/>
            </a:p>
          </p:txBody>
        </p:sp>
        <p:sp>
          <p:nvSpPr>
            <p:cNvPr id="23" name="五边形 13"/>
            <p:cNvSpPr/>
            <p:nvPr>
              <p:custDataLst>
                <p:tags r:id="rId10"/>
              </p:custDataLst>
            </p:nvPr>
          </p:nvSpPr>
          <p:spPr>
            <a:xfrm>
              <a:off x="2324906" y="3127677"/>
              <a:ext cx="1275806" cy="559843"/>
            </a:xfrm>
            <a:custGeom>
              <a:avLst/>
              <a:gdLst>
                <a:gd name="connsiteX0" fmla="*/ 0 w 2222500"/>
                <a:gd name="connsiteY0" fmla="*/ 0 h 906064"/>
                <a:gd name="connsiteX1" fmla="*/ 1946150 w 2222500"/>
                <a:gd name="connsiteY1" fmla="*/ 0 h 906064"/>
                <a:gd name="connsiteX2" fmla="*/ 2222500 w 2222500"/>
                <a:gd name="connsiteY2" fmla="*/ 453032 h 906064"/>
                <a:gd name="connsiteX3" fmla="*/ 1946150 w 2222500"/>
                <a:gd name="connsiteY3" fmla="*/ 906064 h 906064"/>
                <a:gd name="connsiteX4" fmla="*/ 0 w 2222500"/>
                <a:gd name="connsiteY4" fmla="*/ 906064 h 906064"/>
                <a:gd name="connsiteX5" fmla="*/ 0 w 2222500"/>
                <a:gd name="connsiteY5" fmla="*/ 0 h 906064"/>
                <a:gd name="connsiteX0-1" fmla="*/ 2381 w 2224881"/>
                <a:gd name="connsiteY0-2" fmla="*/ 0 h 975120"/>
                <a:gd name="connsiteX1-3" fmla="*/ 1948531 w 2224881"/>
                <a:gd name="connsiteY1-4" fmla="*/ 0 h 975120"/>
                <a:gd name="connsiteX2-5" fmla="*/ 2224881 w 2224881"/>
                <a:gd name="connsiteY2-6" fmla="*/ 453032 h 975120"/>
                <a:gd name="connsiteX3-7" fmla="*/ 1948531 w 2224881"/>
                <a:gd name="connsiteY3-8" fmla="*/ 906064 h 975120"/>
                <a:gd name="connsiteX4-9" fmla="*/ 0 w 2224881"/>
                <a:gd name="connsiteY4-10" fmla="*/ 975120 h 975120"/>
                <a:gd name="connsiteX5-11" fmla="*/ 2381 w 2224881"/>
                <a:gd name="connsiteY5-12" fmla="*/ 0 h 975120"/>
                <a:gd name="connsiteX0-13" fmla="*/ 2381 w 2224881"/>
                <a:gd name="connsiteY0-14" fmla="*/ 0 h 975120"/>
                <a:gd name="connsiteX1-15" fmla="*/ 1948531 w 2224881"/>
                <a:gd name="connsiteY1-16" fmla="*/ 0 h 975120"/>
                <a:gd name="connsiteX2-17" fmla="*/ 2224881 w 2224881"/>
                <a:gd name="connsiteY2-18" fmla="*/ 453032 h 975120"/>
                <a:gd name="connsiteX3-19" fmla="*/ 1948531 w 2224881"/>
                <a:gd name="connsiteY3-20" fmla="*/ 906064 h 975120"/>
                <a:gd name="connsiteX4-21" fmla="*/ 67469 w 2224881"/>
                <a:gd name="connsiteY4-22" fmla="*/ 908447 h 975120"/>
                <a:gd name="connsiteX5-23" fmla="*/ 0 w 2224881"/>
                <a:gd name="connsiteY5-24" fmla="*/ 975120 h 975120"/>
                <a:gd name="connsiteX6" fmla="*/ 2381 w 2224881"/>
                <a:gd name="connsiteY6" fmla="*/ 0 h 975120"/>
                <a:gd name="connsiteX0-25" fmla="*/ 2381 w 2224881"/>
                <a:gd name="connsiteY0-26" fmla="*/ 0 h 975120"/>
                <a:gd name="connsiteX1-27" fmla="*/ 1948531 w 2224881"/>
                <a:gd name="connsiteY1-28" fmla="*/ 0 h 975120"/>
                <a:gd name="connsiteX2-29" fmla="*/ 2224881 w 2224881"/>
                <a:gd name="connsiteY2-30" fmla="*/ 453032 h 975120"/>
                <a:gd name="connsiteX3-31" fmla="*/ 1948531 w 2224881"/>
                <a:gd name="connsiteY3-32" fmla="*/ 906064 h 975120"/>
                <a:gd name="connsiteX4-33" fmla="*/ 67469 w 2224881"/>
                <a:gd name="connsiteY4-34" fmla="*/ 908447 h 975120"/>
                <a:gd name="connsiteX5-35" fmla="*/ 0 w 2224881"/>
                <a:gd name="connsiteY5-36" fmla="*/ 975120 h 975120"/>
                <a:gd name="connsiteX6-37" fmla="*/ 2381 w 2224881"/>
                <a:gd name="connsiteY6-38" fmla="*/ 0 h 975120"/>
                <a:gd name="connsiteX0-39" fmla="*/ 2381 w 2224881"/>
                <a:gd name="connsiteY0-40" fmla="*/ 1191 h 976311"/>
                <a:gd name="connsiteX1-41" fmla="*/ 93663 w 2224881"/>
                <a:gd name="connsiteY1-42" fmla="*/ 0 h 976311"/>
                <a:gd name="connsiteX2-43" fmla="*/ 1948531 w 2224881"/>
                <a:gd name="connsiteY2-44" fmla="*/ 1191 h 976311"/>
                <a:gd name="connsiteX3-45" fmla="*/ 2224881 w 2224881"/>
                <a:gd name="connsiteY3-46" fmla="*/ 454223 h 976311"/>
                <a:gd name="connsiteX4-47" fmla="*/ 1948531 w 2224881"/>
                <a:gd name="connsiteY4-48" fmla="*/ 907255 h 976311"/>
                <a:gd name="connsiteX5-49" fmla="*/ 67469 w 2224881"/>
                <a:gd name="connsiteY5-50" fmla="*/ 909638 h 976311"/>
                <a:gd name="connsiteX6-51" fmla="*/ 0 w 2224881"/>
                <a:gd name="connsiteY6-52" fmla="*/ 976311 h 976311"/>
                <a:gd name="connsiteX7" fmla="*/ 2381 w 2224881"/>
                <a:gd name="connsiteY7" fmla="*/ 1191 h 976311"/>
                <a:gd name="connsiteX0-53" fmla="*/ 45244 w 2224881"/>
                <a:gd name="connsiteY0-54" fmla="*/ 53579 h 976311"/>
                <a:gd name="connsiteX1-55" fmla="*/ 93663 w 2224881"/>
                <a:gd name="connsiteY1-56" fmla="*/ 0 h 976311"/>
                <a:gd name="connsiteX2-57" fmla="*/ 1948531 w 2224881"/>
                <a:gd name="connsiteY2-58" fmla="*/ 1191 h 976311"/>
                <a:gd name="connsiteX3-59" fmla="*/ 2224881 w 2224881"/>
                <a:gd name="connsiteY3-60" fmla="*/ 454223 h 976311"/>
                <a:gd name="connsiteX4-61" fmla="*/ 1948531 w 2224881"/>
                <a:gd name="connsiteY4-62" fmla="*/ 907255 h 976311"/>
                <a:gd name="connsiteX5-63" fmla="*/ 67469 w 2224881"/>
                <a:gd name="connsiteY5-64" fmla="*/ 909638 h 976311"/>
                <a:gd name="connsiteX6-65" fmla="*/ 0 w 2224881"/>
                <a:gd name="connsiteY6-66" fmla="*/ 976311 h 976311"/>
                <a:gd name="connsiteX7-67" fmla="*/ 45244 w 2224881"/>
                <a:gd name="connsiteY7-68" fmla="*/ 53579 h 976311"/>
                <a:gd name="connsiteX0-69" fmla="*/ 45244 w 2224881"/>
                <a:gd name="connsiteY0-70" fmla="*/ 53579 h 976311"/>
                <a:gd name="connsiteX1-71" fmla="*/ 93663 w 2224881"/>
                <a:gd name="connsiteY1-72" fmla="*/ 0 h 976311"/>
                <a:gd name="connsiteX2-73" fmla="*/ 1948531 w 2224881"/>
                <a:gd name="connsiteY2-74" fmla="*/ 1191 h 976311"/>
                <a:gd name="connsiteX3-75" fmla="*/ 2224881 w 2224881"/>
                <a:gd name="connsiteY3-76" fmla="*/ 454223 h 976311"/>
                <a:gd name="connsiteX4-77" fmla="*/ 1948531 w 2224881"/>
                <a:gd name="connsiteY4-78" fmla="*/ 907255 h 976311"/>
                <a:gd name="connsiteX5-79" fmla="*/ 67469 w 2224881"/>
                <a:gd name="connsiteY5-80" fmla="*/ 916781 h 976311"/>
                <a:gd name="connsiteX6-81" fmla="*/ 0 w 2224881"/>
                <a:gd name="connsiteY6-82" fmla="*/ 976311 h 976311"/>
                <a:gd name="connsiteX7-83" fmla="*/ 45244 w 2224881"/>
                <a:gd name="connsiteY7-84" fmla="*/ 53579 h 976311"/>
                <a:gd name="connsiteX0-85" fmla="*/ 45244 w 2224881"/>
                <a:gd name="connsiteY0-86" fmla="*/ 53579 h 976311"/>
                <a:gd name="connsiteX1-87" fmla="*/ 93663 w 2224881"/>
                <a:gd name="connsiteY1-88" fmla="*/ 0 h 976311"/>
                <a:gd name="connsiteX2-89" fmla="*/ 1948531 w 2224881"/>
                <a:gd name="connsiteY2-90" fmla="*/ 1191 h 976311"/>
                <a:gd name="connsiteX3-91" fmla="*/ 2224881 w 2224881"/>
                <a:gd name="connsiteY3-92" fmla="*/ 454223 h 976311"/>
                <a:gd name="connsiteX4-93" fmla="*/ 1948531 w 2224881"/>
                <a:gd name="connsiteY4-94" fmla="*/ 907255 h 976311"/>
                <a:gd name="connsiteX5-95" fmla="*/ 67469 w 2224881"/>
                <a:gd name="connsiteY5-96" fmla="*/ 916781 h 976311"/>
                <a:gd name="connsiteX6-97" fmla="*/ 0 w 2224881"/>
                <a:gd name="connsiteY6-98" fmla="*/ 976311 h 976311"/>
                <a:gd name="connsiteX7-99" fmla="*/ 45244 w 2224881"/>
                <a:gd name="connsiteY7-100" fmla="*/ 53579 h 976311"/>
              </a:gdLst>
              <a:ahLst/>
              <a:cxnLst>
                <a:cxn ang="0">
                  <a:pos x="connsiteX0-85" y="connsiteY0-86"/>
                </a:cxn>
                <a:cxn ang="0">
                  <a:pos x="connsiteX1-87" y="connsiteY1-88"/>
                </a:cxn>
                <a:cxn ang="0">
                  <a:pos x="connsiteX2-89" y="connsiteY2-90"/>
                </a:cxn>
                <a:cxn ang="0">
                  <a:pos x="connsiteX3-91" y="connsiteY3-92"/>
                </a:cxn>
                <a:cxn ang="0">
                  <a:pos x="connsiteX4-93" y="connsiteY4-94"/>
                </a:cxn>
                <a:cxn ang="0">
                  <a:pos x="connsiteX5-95" y="connsiteY5-96"/>
                </a:cxn>
                <a:cxn ang="0">
                  <a:pos x="connsiteX6-97" y="connsiteY6-98"/>
                </a:cxn>
                <a:cxn ang="0">
                  <a:pos x="connsiteX7-99" y="connsiteY7-100"/>
                </a:cxn>
              </a:cxnLst>
              <a:rect l="l" t="t" r="r" b="b"/>
              <a:pathLst>
                <a:path w="2224881" h="976311">
                  <a:moveTo>
                    <a:pt x="45244" y="53579"/>
                  </a:moveTo>
                  <a:lnTo>
                    <a:pt x="93663" y="0"/>
                  </a:lnTo>
                  <a:lnTo>
                    <a:pt x="1948531" y="1191"/>
                  </a:lnTo>
                  <a:lnTo>
                    <a:pt x="2224881" y="454223"/>
                  </a:lnTo>
                  <a:lnTo>
                    <a:pt x="1948531" y="907255"/>
                  </a:lnTo>
                  <a:cubicBezTo>
                    <a:pt x="1319129" y="928687"/>
                    <a:pt x="692108" y="904874"/>
                    <a:pt x="67469" y="916781"/>
                  </a:cubicBezTo>
                  <a:lnTo>
                    <a:pt x="0" y="976311"/>
                  </a:lnTo>
                  <a:cubicBezTo>
                    <a:pt x="794" y="651271"/>
                    <a:pt x="44450" y="378619"/>
                    <a:pt x="45244" y="53579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 altLang="zh-CN" smtClean="0">
                  <a:solidFill>
                    <a:schemeClr val="bg2">
                      <a:lumMod val="25000"/>
                    </a:schemeClr>
                  </a:solidFill>
                  <a:latin typeface="+mj-lt"/>
                  <a:ea typeface="+mj-ea"/>
                  <a:cs typeface="+mj-cs"/>
                </a:rPr>
                <a:t>2</a:t>
              </a:r>
              <a:endParaRPr lang="en-US" altLang="zh-CN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4" name="圆角矩形 15"/>
            <p:cNvSpPr/>
            <p:nvPr>
              <p:custDataLst>
                <p:tags r:id="rId11"/>
              </p:custDataLst>
            </p:nvPr>
          </p:nvSpPr>
          <p:spPr>
            <a:xfrm>
              <a:off x="2322424" y="3117227"/>
              <a:ext cx="147970" cy="633106"/>
            </a:xfrm>
            <a:custGeom>
              <a:avLst/>
              <a:gdLst>
                <a:gd name="connsiteX0" fmla="*/ 0 w 233722"/>
                <a:gd name="connsiteY0" fmla="*/ 116861 h 1113601"/>
                <a:gd name="connsiteX1" fmla="*/ 116861 w 233722"/>
                <a:gd name="connsiteY1" fmla="*/ 0 h 1113601"/>
                <a:gd name="connsiteX2" fmla="*/ 116861 w 233722"/>
                <a:gd name="connsiteY2" fmla="*/ 0 h 1113601"/>
                <a:gd name="connsiteX3" fmla="*/ 233722 w 233722"/>
                <a:gd name="connsiteY3" fmla="*/ 116861 h 1113601"/>
                <a:gd name="connsiteX4" fmla="*/ 233722 w 233722"/>
                <a:gd name="connsiteY4" fmla="*/ 996740 h 1113601"/>
                <a:gd name="connsiteX5" fmla="*/ 116861 w 233722"/>
                <a:gd name="connsiteY5" fmla="*/ 1113601 h 1113601"/>
                <a:gd name="connsiteX6" fmla="*/ 116861 w 233722"/>
                <a:gd name="connsiteY6" fmla="*/ 1113601 h 1113601"/>
                <a:gd name="connsiteX7" fmla="*/ 0 w 233722"/>
                <a:gd name="connsiteY7" fmla="*/ 996740 h 1113601"/>
                <a:gd name="connsiteX8" fmla="*/ 0 w 233722"/>
                <a:gd name="connsiteY8" fmla="*/ 116861 h 1113601"/>
                <a:gd name="connsiteX0-1" fmla="*/ 0 w 258046"/>
                <a:gd name="connsiteY0-2" fmla="*/ 116861 h 1113601"/>
                <a:gd name="connsiteX1-3" fmla="*/ 116861 w 258046"/>
                <a:gd name="connsiteY1-4" fmla="*/ 0 h 1113601"/>
                <a:gd name="connsiteX2-5" fmla="*/ 116861 w 258046"/>
                <a:gd name="connsiteY2-6" fmla="*/ 0 h 1113601"/>
                <a:gd name="connsiteX3-7" fmla="*/ 252772 w 258046"/>
                <a:gd name="connsiteY3-8" fmla="*/ 25369 h 1113601"/>
                <a:gd name="connsiteX4-9" fmla="*/ 233722 w 258046"/>
                <a:gd name="connsiteY4-10" fmla="*/ 116861 h 1113601"/>
                <a:gd name="connsiteX5-11" fmla="*/ 233722 w 258046"/>
                <a:gd name="connsiteY5-12" fmla="*/ 996740 h 1113601"/>
                <a:gd name="connsiteX6-13" fmla="*/ 116861 w 258046"/>
                <a:gd name="connsiteY6-14" fmla="*/ 1113601 h 1113601"/>
                <a:gd name="connsiteX7-15" fmla="*/ 116861 w 258046"/>
                <a:gd name="connsiteY7-16" fmla="*/ 1113601 h 1113601"/>
                <a:gd name="connsiteX8-17" fmla="*/ 0 w 258046"/>
                <a:gd name="connsiteY8-18" fmla="*/ 996740 h 1113601"/>
                <a:gd name="connsiteX9" fmla="*/ 0 w 258046"/>
                <a:gd name="connsiteY9" fmla="*/ 116861 h 111360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" y="connsiteY9"/>
                </a:cxn>
              </a:cxnLst>
              <a:rect l="l" t="t" r="r" b="b"/>
              <a:pathLst>
                <a:path w="258046" h="1113601">
                  <a:moveTo>
                    <a:pt x="0" y="116861"/>
                  </a:moveTo>
                  <a:cubicBezTo>
                    <a:pt x="0" y="52320"/>
                    <a:pt x="52320" y="0"/>
                    <a:pt x="116861" y="0"/>
                  </a:cubicBezTo>
                  <a:lnTo>
                    <a:pt x="116861" y="0"/>
                  </a:lnTo>
                  <a:cubicBezTo>
                    <a:pt x="133957" y="7403"/>
                    <a:pt x="233295" y="5892"/>
                    <a:pt x="252772" y="25369"/>
                  </a:cubicBezTo>
                  <a:cubicBezTo>
                    <a:pt x="272249" y="44846"/>
                    <a:pt x="231341" y="-41859"/>
                    <a:pt x="233722" y="116861"/>
                  </a:cubicBezTo>
                  <a:lnTo>
                    <a:pt x="233722" y="996740"/>
                  </a:lnTo>
                  <a:cubicBezTo>
                    <a:pt x="233722" y="1061281"/>
                    <a:pt x="181402" y="1113601"/>
                    <a:pt x="116861" y="1113601"/>
                  </a:cubicBezTo>
                  <a:lnTo>
                    <a:pt x="116861" y="1113601"/>
                  </a:lnTo>
                  <a:cubicBezTo>
                    <a:pt x="52320" y="1113601"/>
                    <a:pt x="0" y="1061281"/>
                    <a:pt x="0" y="996740"/>
                  </a:cubicBezTo>
                  <a:lnTo>
                    <a:pt x="0" y="116861"/>
                  </a:lnTo>
                  <a:close/>
                </a:path>
              </a:pathLst>
            </a:custGeom>
            <a:gradFill>
              <a:gsLst>
                <a:gs pos="0">
                  <a:srgbClr val="BCBCBC"/>
                </a:gs>
                <a:gs pos="100000">
                  <a:srgbClr val="F9F9F9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5" name="任意多边形 24"/>
            <p:cNvSpPr/>
            <p:nvPr>
              <p:custDataLst>
                <p:tags r:id="rId12"/>
              </p:custDataLst>
            </p:nvPr>
          </p:nvSpPr>
          <p:spPr>
            <a:xfrm>
              <a:off x="2322424" y="3652017"/>
              <a:ext cx="157236" cy="102412"/>
            </a:xfrm>
            <a:custGeom>
              <a:avLst/>
              <a:gdLst>
                <a:gd name="connsiteX0" fmla="*/ 0 w 234157"/>
                <a:gd name="connsiteY0" fmla="*/ 89297 h 178596"/>
                <a:gd name="connsiteX1" fmla="*/ 0 w 234157"/>
                <a:gd name="connsiteY1" fmla="*/ 89298 h 178596"/>
                <a:gd name="connsiteX2" fmla="*/ 0 w 234157"/>
                <a:gd name="connsiteY2" fmla="*/ 89298 h 178596"/>
                <a:gd name="connsiteX3" fmla="*/ 89298 w 234157"/>
                <a:gd name="connsiteY3" fmla="*/ 0 h 178596"/>
                <a:gd name="connsiteX4" fmla="*/ 234157 w 234157"/>
                <a:gd name="connsiteY4" fmla="*/ 0 h 178596"/>
                <a:gd name="connsiteX5" fmla="*/ 234157 w 234157"/>
                <a:gd name="connsiteY5" fmla="*/ 178596 h 178596"/>
                <a:gd name="connsiteX6" fmla="*/ 89298 w 234157"/>
                <a:gd name="connsiteY6" fmla="*/ 178595 h 178596"/>
                <a:gd name="connsiteX7" fmla="*/ 7018 w 234157"/>
                <a:gd name="connsiteY7" fmla="*/ 124056 h 178596"/>
                <a:gd name="connsiteX8" fmla="*/ 0 w 234157"/>
                <a:gd name="connsiteY8" fmla="*/ 89298 h 178596"/>
                <a:gd name="connsiteX9" fmla="*/ 7018 w 234157"/>
                <a:gd name="connsiteY9" fmla="*/ 54539 h 178596"/>
                <a:gd name="connsiteX10" fmla="*/ 89298 w 234157"/>
                <a:gd name="connsiteY10" fmla="*/ 0 h 178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4157" h="178596">
                  <a:moveTo>
                    <a:pt x="0" y="89297"/>
                  </a:moveTo>
                  <a:lnTo>
                    <a:pt x="0" y="89298"/>
                  </a:lnTo>
                  <a:lnTo>
                    <a:pt x="0" y="89298"/>
                  </a:lnTo>
                  <a:close/>
                  <a:moveTo>
                    <a:pt x="89298" y="0"/>
                  </a:moveTo>
                  <a:lnTo>
                    <a:pt x="234157" y="0"/>
                  </a:lnTo>
                  <a:lnTo>
                    <a:pt x="234157" y="178596"/>
                  </a:lnTo>
                  <a:lnTo>
                    <a:pt x="89298" y="178595"/>
                  </a:lnTo>
                  <a:cubicBezTo>
                    <a:pt x="52310" y="178595"/>
                    <a:pt x="20574" y="156106"/>
                    <a:pt x="7018" y="124056"/>
                  </a:cubicBezTo>
                  <a:lnTo>
                    <a:pt x="0" y="89298"/>
                  </a:lnTo>
                  <a:lnTo>
                    <a:pt x="7018" y="54539"/>
                  </a:lnTo>
                  <a:cubicBezTo>
                    <a:pt x="20574" y="22489"/>
                    <a:pt x="52310" y="0"/>
                    <a:pt x="892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6" name="矩形 25"/>
            <p:cNvSpPr/>
            <p:nvPr>
              <p:custDataLst>
                <p:tags r:id="rId13"/>
              </p:custDataLst>
            </p:nvPr>
          </p:nvSpPr>
          <p:spPr>
            <a:xfrm>
              <a:off x="3606714" y="3052141"/>
              <a:ext cx="2500310" cy="689565"/>
            </a:xfrm>
            <a:prstGeom prst="rect">
              <a:avLst/>
            </a:prstGeom>
          </p:spPr>
          <p:txBody>
            <a:bodyPr wrap="square" anchor="ctr" anchorCtr="0">
              <a:normAutofit/>
            </a:bodyPr>
            <a:lstStyle/>
            <a:p>
              <a:pPr lvl="0"/>
              <a:r>
                <a:rPr lang="zh-CN" altLang="en-US" sz="3200" smtClean="0">
                  <a:solidFill>
                    <a:schemeClr val="bg1"/>
                  </a:solidFill>
                </a:rPr>
                <a:t>烟雾粉尘，大气污染</a:t>
              </a:r>
              <a:endParaRPr lang="zh-CN" altLang="en-US" sz="32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组合 2"/>
          <p:cNvGrpSpPr/>
          <p:nvPr>
            <p:custDataLst>
              <p:tags r:id="rId14"/>
            </p:custDataLst>
          </p:nvPr>
        </p:nvGrpSpPr>
        <p:grpSpPr>
          <a:xfrm>
            <a:off x="2348102" y="4196353"/>
            <a:ext cx="7078976" cy="1205796"/>
            <a:chOff x="2970124" y="4055428"/>
            <a:chExt cx="3859030" cy="833120"/>
          </a:xfrm>
        </p:grpSpPr>
        <p:sp>
          <p:nvSpPr>
            <p:cNvPr id="28" name="圆角矩形 27"/>
            <p:cNvSpPr/>
            <p:nvPr>
              <p:custDataLst>
                <p:tags r:id="rId15"/>
              </p:custDataLst>
            </p:nvPr>
          </p:nvSpPr>
          <p:spPr>
            <a:xfrm>
              <a:off x="3144200" y="4055428"/>
              <a:ext cx="3684954" cy="833120"/>
            </a:xfrm>
            <a:prstGeom prst="roundRect">
              <a:avLst>
                <a:gd name="adj" fmla="val 8286"/>
              </a:avLst>
            </a:prstGeom>
            <a:solidFill>
              <a:schemeClr val="accent3"/>
            </a:solidFill>
            <a:ln w="63500">
              <a:solidFill>
                <a:srgbClr val="E8E8E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28000" rtlCol="0" anchor="ctr">
              <a:normAutofit/>
            </a:bodyPr>
            <a:lstStyle/>
            <a:p>
              <a:endParaRPr lang="zh-CN" altLang="en-US"/>
            </a:p>
          </p:txBody>
        </p:sp>
        <p:sp>
          <p:nvSpPr>
            <p:cNvPr id="29" name="五边形 13"/>
            <p:cNvSpPr/>
            <p:nvPr>
              <p:custDataLst>
                <p:tags r:id="rId16"/>
              </p:custDataLst>
            </p:nvPr>
          </p:nvSpPr>
          <p:spPr>
            <a:xfrm>
              <a:off x="2972606" y="4207177"/>
              <a:ext cx="1275806" cy="559843"/>
            </a:xfrm>
            <a:custGeom>
              <a:avLst/>
              <a:gdLst>
                <a:gd name="connsiteX0" fmla="*/ 0 w 2222500"/>
                <a:gd name="connsiteY0" fmla="*/ 0 h 906064"/>
                <a:gd name="connsiteX1" fmla="*/ 1946150 w 2222500"/>
                <a:gd name="connsiteY1" fmla="*/ 0 h 906064"/>
                <a:gd name="connsiteX2" fmla="*/ 2222500 w 2222500"/>
                <a:gd name="connsiteY2" fmla="*/ 453032 h 906064"/>
                <a:gd name="connsiteX3" fmla="*/ 1946150 w 2222500"/>
                <a:gd name="connsiteY3" fmla="*/ 906064 h 906064"/>
                <a:gd name="connsiteX4" fmla="*/ 0 w 2222500"/>
                <a:gd name="connsiteY4" fmla="*/ 906064 h 906064"/>
                <a:gd name="connsiteX5" fmla="*/ 0 w 2222500"/>
                <a:gd name="connsiteY5" fmla="*/ 0 h 906064"/>
                <a:gd name="connsiteX0-1" fmla="*/ 2381 w 2224881"/>
                <a:gd name="connsiteY0-2" fmla="*/ 0 h 975120"/>
                <a:gd name="connsiteX1-3" fmla="*/ 1948531 w 2224881"/>
                <a:gd name="connsiteY1-4" fmla="*/ 0 h 975120"/>
                <a:gd name="connsiteX2-5" fmla="*/ 2224881 w 2224881"/>
                <a:gd name="connsiteY2-6" fmla="*/ 453032 h 975120"/>
                <a:gd name="connsiteX3-7" fmla="*/ 1948531 w 2224881"/>
                <a:gd name="connsiteY3-8" fmla="*/ 906064 h 975120"/>
                <a:gd name="connsiteX4-9" fmla="*/ 0 w 2224881"/>
                <a:gd name="connsiteY4-10" fmla="*/ 975120 h 975120"/>
                <a:gd name="connsiteX5-11" fmla="*/ 2381 w 2224881"/>
                <a:gd name="connsiteY5-12" fmla="*/ 0 h 975120"/>
                <a:gd name="connsiteX0-13" fmla="*/ 2381 w 2224881"/>
                <a:gd name="connsiteY0-14" fmla="*/ 0 h 975120"/>
                <a:gd name="connsiteX1-15" fmla="*/ 1948531 w 2224881"/>
                <a:gd name="connsiteY1-16" fmla="*/ 0 h 975120"/>
                <a:gd name="connsiteX2-17" fmla="*/ 2224881 w 2224881"/>
                <a:gd name="connsiteY2-18" fmla="*/ 453032 h 975120"/>
                <a:gd name="connsiteX3-19" fmla="*/ 1948531 w 2224881"/>
                <a:gd name="connsiteY3-20" fmla="*/ 906064 h 975120"/>
                <a:gd name="connsiteX4-21" fmla="*/ 67469 w 2224881"/>
                <a:gd name="connsiteY4-22" fmla="*/ 908447 h 975120"/>
                <a:gd name="connsiteX5-23" fmla="*/ 0 w 2224881"/>
                <a:gd name="connsiteY5-24" fmla="*/ 975120 h 975120"/>
                <a:gd name="connsiteX6" fmla="*/ 2381 w 2224881"/>
                <a:gd name="connsiteY6" fmla="*/ 0 h 975120"/>
                <a:gd name="connsiteX0-25" fmla="*/ 2381 w 2224881"/>
                <a:gd name="connsiteY0-26" fmla="*/ 0 h 975120"/>
                <a:gd name="connsiteX1-27" fmla="*/ 1948531 w 2224881"/>
                <a:gd name="connsiteY1-28" fmla="*/ 0 h 975120"/>
                <a:gd name="connsiteX2-29" fmla="*/ 2224881 w 2224881"/>
                <a:gd name="connsiteY2-30" fmla="*/ 453032 h 975120"/>
                <a:gd name="connsiteX3-31" fmla="*/ 1948531 w 2224881"/>
                <a:gd name="connsiteY3-32" fmla="*/ 906064 h 975120"/>
                <a:gd name="connsiteX4-33" fmla="*/ 67469 w 2224881"/>
                <a:gd name="connsiteY4-34" fmla="*/ 908447 h 975120"/>
                <a:gd name="connsiteX5-35" fmla="*/ 0 w 2224881"/>
                <a:gd name="connsiteY5-36" fmla="*/ 975120 h 975120"/>
                <a:gd name="connsiteX6-37" fmla="*/ 2381 w 2224881"/>
                <a:gd name="connsiteY6-38" fmla="*/ 0 h 975120"/>
                <a:gd name="connsiteX0-39" fmla="*/ 2381 w 2224881"/>
                <a:gd name="connsiteY0-40" fmla="*/ 1191 h 976311"/>
                <a:gd name="connsiteX1-41" fmla="*/ 93663 w 2224881"/>
                <a:gd name="connsiteY1-42" fmla="*/ 0 h 976311"/>
                <a:gd name="connsiteX2-43" fmla="*/ 1948531 w 2224881"/>
                <a:gd name="connsiteY2-44" fmla="*/ 1191 h 976311"/>
                <a:gd name="connsiteX3-45" fmla="*/ 2224881 w 2224881"/>
                <a:gd name="connsiteY3-46" fmla="*/ 454223 h 976311"/>
                <a:gd name="connsiteX4-47" fmla="*/ 1948531 w 2224881"/>
                <a:gd name="connsiteY4-48" fmla="*/ 907255 h 976311"/>
                <a:gd name="connsiteX5-49" fmla="*/ 67469 w 2224881"/>
                <a:gd name="connsiteY5-50" fmla="*/ 909638 h 976311"/>
                <a:gd name="connsiteX6-51" fmla="*/ 0 w 2224881"/>
                <a:gd name="connsiteY6-52" fmla="*/ 976311 h 976311"/>
                <a:gd name="connsiteX7" fmla="*/ 2381 w 2224881"/>
                <a:gd name="connsiteY7" fmla="*/ 1191 h 976311"/>
                <a:gd name="connsiteX0-53" fmla="*/ 45244 w 2224881"/>
                <a:gd name="connsiteY0-54" fmla="*/ 53579 h 976311"/>
                <a:gd name="connsiteX1-55" fmla="*/ 93663 w 2224881"/>
                <a:gd name="connsiteY1-56" fmla="*/ 0 h 976311"/>
                <a:gd name="connsiteX2-57" fmla="*/ 1948531 w 2224881"/>
                <a:gd name="connsiteY2-58" fmla="*/ 1191 h 976311"/>
                <a:gd name="connsiteX3-59" fmla="*/ 2224881 w 2224881"/>
                <a:gd name="connsiteY3-60" fmla="*/ 454223 h 976311"/>
                <a:gd name="connsiteX4-61" fmla="*/ 1948531 w 2224881"/>
                <a:gd name="connsiteY4-62" fmla="*/ 907255 h 976311"/>
                <a:gd name="connsiteX5-63" fmla="*/ 67469 w 2224881"/>
                <a:gd name="connsiteY5-64" fmla="*/ 909638 h 976311"/>
                <a:gd name="connsiteX6-65" fmla="*/ 0 w 2224881"/>
                <a:gd name="connsiteY6-66" fmla="*/ 976311 h 976311"/>
                <a:gd name="connsiteX7-67" fmla="*/ 45244 w 2224881"/>
                <a:gd name="connsiteY7-68" fmla="*/ 53579 h 976311"/>
                <a:gd name="connsiteX0-69" fmla="*/ 45244 w 2224881"/>
                <a:gd name="connsiteY0-70" fmla="*/ 53579 h 976311"/>
                <a:gd name="connsiteX1-71" fmla="*/ 93663 w 2224881"/>
                <a:gd name="connsiteY1-72" fmla="*/ 0 h 976311"/>
                <a:gd name="connsiteX2-73" fmla="*/ 1948531 w 2224881"/>
                <a:gd name="connsiteY2-74" fmla="*/ 1191 h 976311"/>
                <a:gd name="connsiteX3-75" fmla="*/ 2224881 w 2224881"/>
                <a:gd name="connsiteY3-76" fmla="*/ 454223 h 976311"/>
                <a:gd name="connsiteX4-77" fmla="*/ 1948531 w 2224881"/>
                <a:gd name="connsiteY4-78" fmla="*/ 907255 h 976311"/>
                <a:gd name="connsiteX5-79" fmla="*/ 67469 w 2224881"/>
                <a:gd name="connsiteY5-80" fmla="*/ 916781 h 976311"/>
                <a:gd name="connsiteX6-81" fmla="*/ 0 w 2224881"/>
                <a:gd name="connsiteY6-82" fmla="*/ 976311 h 976311"/>
                <a:gd name="connsiteX7-83" fmla="*/ 45244 w 2224881"/>
                <a:gd name="connsiteY7-84" fmla="*/ 53579 h 976311"/>
                <a:gd name="connsiteX0-85" fmla="*/ 45244 w 2224881"/>
                <a:gd name="connsiteY0-86" fmla="*/ 53579 h 976311"/>
                <a:gd name="connsiteX1-87" fmla="*/ 93663 w 2224881"/>
                <a:gd name="connsiteY1-88" fmla="*/ 0 h 976311"/>
                <a:gd name="connsiteX2-89" fmla="*/ 1948531 w 2224881"/>
                <a:gd name="connsiteY2-90" fmla="*/ 1191 h 976311"/>
                <a:gd name="connsiteX3-91" fmla="*/ 2224881 w 2224881"/>
                <a:gd name="connsiteY3-92" fmla="*/ 454223 h 976311"/>
                <a:gd name="connsiteX4-93" fmla="*/ 1948531 w 2224881"/>
                <a:gd name="connsiteY4-94" fmla="*/ 907255 h 976311"/>
                <a:gd name="connsiteX5-95" fmla="*/ 67469 w 2224881"/>
                <a:gd name="connsiteY5-96" fmla="*/ 916781 h 976311"/>
                <a:gd name="connsiteX6-97" fmla="*/ 0 w 2224881"/>
                <a:gd name="connsiteY6-98" fmla="*/ 976311 h 976311"/>
                <a:gd name="connsiteX7-99" fmla="*/ 45244 w 2224881"/>
                <a:gd name="connsiteY7-100" fmla="*/ 53579 h 976311"/>
              </a:gdLst>
              <a:ahLst/>
              <a:cxnLst>
                <a:cxn ang="0">
                  <a:pos x="connsiteX0-85" y="connsiteY0-86"/>
                </a:cxn>
                <a:cxn ang="0">
                  <a:pos x="connsiteX1-87" y="connsiteY1-88"/>
                </a:cxn>
                <a:cxn ang="0">
                  <a:pos x="connsiteX2-89" y="connsiteY2-90"/>
                </a:cxn>
                <a:cxn ang="0">
                  <a:pos x="connsiteX3-91" y="connsiteY3-92"/>
                </a:cxn>
                <a:cxn ang="0">
                  <a:pos x="connsiteX4-93" y="connsiteY4-94"/>
                </a:cxn>
                <a:cxn ang="0">
                  <a:pos x="connsiteX5-95" y="connsiteY5-96"/>
                </a:cxn>
                <a:cxn ang="0">
                  <a:pos x="connsiteX6-97" y="connsiteY6-98"/>
                </a:cxn>
                <a:cxn ang="0">
                  <a:pos x="connsiteX7-99" y="connsiteY7-100"/>
                </a:cxn>
              </a:cxnLst>
              <a:rect l="l" t="t" r="r" b="b"/>
              <a:pathLst>
                <a:path w="2224881" h="976311">
                  <a:moveTo>
                    <a:pt x="45244" y="53579"/>
                  </a:moveTo>
                  <a:lnTo>
                    <a:pt x="93663" y="0"/>
                  </a:lnTo>
                  <a:lnTo>
                    <a:pt x="1948531" y="1191"/>
                  </a:lnTo>
                  <a:lnTo>
                    <a:pt x="2224881" y="454223"/>
                  </a:lnTo>
                  <a:lnTo>
                    <a:pt x="1948531" y="907255"/>
                  </a:lnTo>
                  <a:cubicBezTo>
                    <a:pt x="1319129" y="928687"/>
                    <a:pt x="692108" y="904874"/>
                    <a:pt x="67469" y="916781"/>
                  </a:cubicBezTo>
                  <a:lnTo>
                    <a:pt x="0" y="976311"/>
                  </a:lnTo>
                  <a:cubicBezTo>
                    <a:pt x="794" y="651271"/>
                    <a:pt x="44450" y="378619"/>
                    <a:pt x="45244" y="53579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 altLang="zh-CN" smtClean="0">
                  <a:solidFill>
                    <a:schemeClr val="bg2">
                      <a:lumMod val="25000"/>
                    </a:schemeClr>
                  </a:solidFill>
                  <a:latin typeface="+mj-lt"/>
                  <a:ea typeface="+mj-ea"/>
                  <a:cs typeface="+mj-cs"/>
                </a:rPr>
                <a:t>3</a:t>
              </a:r>
              <a:endParaRPr lang="en-US" altLang="zh-CN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30" name="圆角矩形 15"/>
            <p:cNvSpPr/>
            <p:nvPr>
              <p:custDataLst>
                <p:tags r:id="rId17"/>
              </p:custDataLst>
            </p:nvPr>
          </p:nvSpPr>
          <p:spPr>
            <a:xfrm>
              <a:off x="2970124" y="4196727"/>
              <a:ext cx="147970" cy="633106"/>
            </a:xfrm>
            <a:custGeom>
              <a:avLst/>
              <a:gdLst>
                <a:gd name="connsiteX0" fmla="*/ 0 w 233722"/>
                <a:gd name="connsiteY0" fmla="*/ 116861 h 1113601"/>
                <a:gd name="connsiteX1" fmla="*/ 116861 w 233722"/>
                <a:gd name="connsiteY1" fmla="*/ 0 h 1113601"/>
                <a:gd name="connsiteX2" fmla="*/ 116861 w 233722"/>
                <a:gd name="connsiteY2" fmla="*/ 0 h 1113601"/>
                <a:gd name="connsiteX3" fmla="*/ 233722 w 233722"/>
                <a:gd name="connsiteY3" fmla="*/ 116861 h 1113601"/>
                <a:gd name="connsiteX4" fmla="*/ 233722 w 233722"/>
                <a:gd name="connsiteY4" fmla="*/ 996740 h 1113601"/>
                <a:gd name="connsiteX5" fmla="*/ 116861 w 233722"/>
                <a:gd name="connsiteY5" fmla="*/ 1113601 h 1113601"/>
                <a:gd name="connsiteX6" fmla="*/ 116861 w 233722"/>
                <a:gd name="connsiteY6" fmla="*/ 1113601 h 1113601"/>
                <a:gd name="connsiteX7" fmla="*/ 0 w 233722"/>
                <a:gd name="connsiteY7" fmla="*/ 996740 h 1113601"/>
                <a:gd name="connsiteX8" fmla="*/ 0 w 233722"/>
                <a:gd name="connsiteY8" fmla="*/ 116861 h 1113601"/>
                <a:gd name="connsiteX0-1" fmla="*/ 0 w 258046"/>
                <a:gd name="connsiteY0-2" fmla="*/ 116861 h 1113601"/>
                <a:gd name="connsiteX1-3" fmla="*/ 116861 w 258046"/>
                <a:gd name="connsiteY1-4" fmla="*/ 0 h 1113601"/>
                <a:gd name="connsiteX2-5" fmla="*/ 116861 w 258046"/>
                <a:gd name="connsiteY2-6" fmla="*/ 0 h 1113601"/>
                <a:gd name="connsiteX3-7" fmla="*/ 252772 w 258046"/>
                <a:gd name="connsiteY3-8" fmla="*/ 25369 h 1113601"/>
                <a:gd name="connsiteX4-9" fmla="*/ 233722 w 258046"/>
                <a:gd name="connsiteY4-10" fmla="*/ 116861 h 1113601"/>
                <a:gd name="connsiteX5-11" fmla="*/ 233722 w 258046"/>
                <a:gd name="connsiteY5-12" fmla="*/ 996740 h 1113601"/>
                <a:gd name="connsiteX6-13" fmla="*/ 116861 w 258046"/>
                <a:gd name="connsiteY6-14" fmla="*/ 1113601 h 1113601"/>
                <a:gd name="connsiteX7-15" fmla="*/ 116861 w 258046"/>
                <a:gd name="connsiteY7-16" fmla="*/ 1113601 h 1113601"/>
                <a:gd name="connsiteX8-17" fmla="*/ 0 w 258046"/>
                <a:gd name="connsiteY8-18" fmla="*/ 996740 h 1113601"/>
                <a:gd name="connsiteX9" fmla="*/ 0 w 258046"/>
                <a:gd name="connsiteY9" fmla="*/ 116861 h 111360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" y="connsiteY9"/>
                </a:cxn>
              </a:cxnLst>
              <a:rect l="l" t="t" r="r" b="b"/>
              <a:pathLst>
                <a:path w="258046" h="1113601">
                  <a:moveTo>
                    <a:pt x="0" y="116861"/>
                  </a:moveTo>
                  <a:cubicBezTo>
                    <a:pt x="0" y="52320"/>
                    <a:pt x="52320" y="0"/>
                    <a:pt x="116861" y="0"/>
                  </a:cubicBezTo>
                  <a:lnTo>
                    <a:pt x="116861" y="0"/>
                  </a:lnTo>
                  <a:cubicBezTo>
                    <a:pt x="133957" y="7403"/>
                    <a:pt x="233295" y="5892"/>
                    <a:pt x="252772" y="25369"/>
                  </a:cubicBezTo>
                  <a:cubicBezTo>
                    <a:pt x="272249" y="44846"/>
                    <a:pt x="231341" y="-41859"/>
                    <a:pt x="233722" y="116861"/>
                  </a:cubicBezTo>
                  <a:lnTo>
                    <a:pt x="233722" y="996740"/>
                  </a:lnTo>
                  <a:cubicBezTo>
                    <a:pt x="233722" y="1061281"/>
                    <a:pt x="181402" y="1113601"/>
                    <a:pt x="116861" y="1113601"/>
                  </a:cubicBezTo>
                  <a:lnTo>
                    <a:pt x="116861" y="1113601"/>
                  </a:lnTo>
                  <a:cubicBezTo>
                    <a:pt x="52320" y="1113601"/>
                    <a:pt x="0" y="1061281"/>
                    <a:pt x="0" y="996740"/>
                  </a:cubicBezTo>
                  <a:lnTo>
                    <a:pt x="0" y="116861"/>
                  </a:lnTo>
                  <a:close/>
                </a:path>
              </a:pathLst>
            </a:custGeom>
            <a:gradFill>
              <a:gsLst>
                <a:gs pos="0">
                  <a:srgbClr val="BCBCBC"/>
                </a:gs>
                <a:gs pos="100000">
                  <a:srgbClr val="F9F9F9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1" name="任意多边形 30"/>
            <p:cNvSpPr/>
            <p:nvPr>
              <p:custDataLst>
                <p:tags r:id="rId18"/>
              </p:custDataLst>
            </p:nvPr>
          </p:nvSpPr>
          <p:spPr>
            <a:xfrm>
              <a:off x="2970124" y="4731517"/>
              <a:ext cx="157236" cy="102412"/>
            </a:xfrm>
            <a:custGeom>
              <a:avLst/>
              <a:gdLst>
                <a:gd name="connsiteX0" fmla="*/ 0 w 234157"/>
                <a:gd name="connsiteY0" fmla="*/ 89297 h 178596"/>
                <a:gd name="connsiteX1" fmla="*/ 0 w 234157"/>
                <a:gd name="connsiteY1" fmla="*/ 89298 h 178596"/>
                <a:gd name="connsiteX2" fmla="*/ 0 w 234157"/>
                <a:gd name="connsiteY2" fmla="*/ 89298 h 178596"/>
                <a:gd name="connsiteX3" fmla="*/ 89298 w 234157"/>
                <a:gd name="connsiteY3" fmla="*/ 0 h 178596"/>
                <a:gd name="connsiteX4" fmla="*/ 234157 w 234157"/>
                <a:gd name="connsiteY4" fmla="*/ 0 h 178596"/>
                <a:gd name="connsiteX5" fmla="*/ 234157 w 234157"/>
                <a:gd name="connsiteY5" fmla="*/ 178596 h 178596"/>
                <a:gd name="connsiteX6" fmla="*/ 89298 w 234157"/>
                <a:gd name="connsiteY6" fmla="*/ 178595 h 178596"/>
                <a:gd name="connsiteX7" fmla="*/ 7018 w 234157"/>
                <a:gd name="connsiteY7" fmla="*/ 124056 h 178596"/>
                <a:gd name="connsiteX8" fmla="*/ 0 w 234157"/>
                <a:gd name="connsiteY8" fmla="*/ 89298 h 178596"/>
                <a:gd name="connsiteX9" fmla="*/ 7018 w 234157"/>
                <a:gd name="connsiteY9" fmla="*/ 54539 h 178596"/>
                <a:gd name="connsiteX10" fmla="*/ 89298 w 234157"/>
                <a:gd name="connsiteY10" fmla="*/ 0 h 178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4157" h="178596">
                  <a:moveTo>
                    <a:pt x="0" y="89297"/>
                  </a:moveTo>
                  <a:lnTo>
                    <a:pt x="0" y="89298"/>
                  </a:lnTo>
                  <a:lnTo>
                    <a:pt x="0" y="89298"/>
                  </a:lnTo>
                  <a:close/>
                  <a:moveTo>
                    <a:pt x="89298" y="0"/>
                  </a:moveTo>
                  <a:lnTo>
                    <a:pt x="234157" y="0"/>
                  </a:lnTo>
                  <a:lnTo>
                    <a:pt x="234157" y="178596"/>
                  </a:lnTo>
                  <a:lnTo>
                    <a:pt x="89298" y="178595"/>
                  </a:lnTo>
                  <a:cubicBezTo>
                    <a:pt x="52310" y="178595"/>
                    <a:pt x="20574" y="156106"/>
                    <a:pt x="7018" y="124056"/>
                  </a:cubicBezTo>
                  <a:lnTo>
                    <a:pt x="0" y="89298"/>
                  </a:lnTo>
                  <a:lnTo>
                    <a:pt x="7018" y="54539"/>
                  </a:lnTo>
                  <a:cubicBezTo>
                    <a:pt x="20574" y="22489"/>
                    <a:pt x="52310" y="0"/>
                    <a:pt x="892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>
              <p:custDataLst>
                <p:tags r:id="rId19"/>
              </p:custDataLst>
            </p:nvPr>
          </p:nvSpPr>
          <p:spPr>
            <a:xfrm>
              <a:off x="4254414" y="4131641"/>
              <a:ext cx="2500310" cy="689565"/>
            </a:xfrm>
            <a:prstGeom prst="rect">
              <a:avLst/>
            </a:prstGeom>
          </p:spPr>
          <p:txBody>
            <a:bodyPr wrap="square" anchor="ctr" anchorCtr="0">
              <a:normAutofit/>
            </a:bodyPr>
            <a:lstStyle/>
            <a:p>
              <a:pPr lvl="0"/>
              <a:r>
                <a:rPr lang="zh-CN" altLang="en-US" sz="3200" smtClean="0">
                  <a:solidFill>
                    <a:schemeClr val="bg1"/>
                  </a:solidFill>
                </a:rPr>
                <a:t>气温下降，免预力低下</a:t>
              </a:r>
              <a:endParaRPr lang="zh-CN" altLang="en-US" sz="32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2" name="组合 1"/>
          <p:cNvGrpSpPr/>
          <p:nvPr>
            <p:custDataLst>
              <p:tags r:id="rId20"/>
            </p:custDataLst>
          </p:nvPr>
        </p:nvGrpSpPr>
        <p:grpSpPr>
          <a:xfrm>
            <a:off x="2436467" y="5571436"/>
            <a:ext cx="6942635" cy="1223908"/>
            <a:chOff x="3617719" y="5067795"/>
            <a:chExt cx="3784705" cy="845634"/>
          </a:xfrm>
        </p:grpSpPr>
        <p:sp>
          <p:nvSpPr>
            <p:cNvPr id="34" name="圆角矩形 33"/>
            <p:cNvSpPr/>
            <p:nvPr>
              <p:custDataLst>
                <p:tags r:id="rId21"/>
              </p:custDataLst>
            </p:nvPr>
          </p:nvSpPr>
          <p:spPr>
            <a:xfrm>
              <a:off x="3617719" y="5067795"/>
              <a:ext cx="3684954" cy="833120"/>
            </a:xfrm>
            <a:prstGeom prst="roundRect">
              <a:avLst>
                <a:gd name="adj" fmla="val 8286"/>
              </a:avLst>
            </a:prstGeom>
            <a:solidFill>
              <a:schemeClr val="accent4"/>
            </a:solidFill>
            <a:ln w="63500">
              <a:solidFill>
                <a:srgbClr val="E8E8E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28000" rtlCol="0" anchor="ctr">
              <a:normAutofit/>
            </a:bodyPr>
            <a:lstStyle/>
            <a:p>
              <a:endParaRPr lang="zh-CN" altLang="en-US"/>
            </a:p>
          </p:txBody>
        </p:sp>
        <p:sp>
          <p:nvSpPr>
            <p:cNvPr id="35" name="五边形 13"/>
            <p:cNvSpPr/>
            <p:nvPr>
              <p:custDataLst>
                <p:tags r:id="rId22"/>
              </p:custDataLst>
            </p:nvPr>
          </p:nvSpPr>
          <p:spPr>
            <a:xfrm>
              <a:off x="3620306" y="5286677"/>
              <a:ext cx="1275806" cy="559843"/>
            </a:xfrm>
            <a:custGeom>
              <a:avLst/>
              <a:gdLst>
                <a:gd name="connsiteX0" fmla="*/ 0 w 2222500"/>
                <a:gd name="connsiteY0" fmla="*/ 0 h 906064"/>
                <a:gd name="connsiteX1" fmla="*/ 1946150 w 2222500"/>
                <a:gd name="connsiteY1" fmla="*/ 0 h 906064"/>
                <a:gd name="connsiteX2" fmla="*/ 2222500 w 2222500"/>
                <a:gd name="connsiteY2" fmla="*/ 453032 h 906064"/>
                <a:gd name="connsiteX3" fmla="*/ 1946150 w 2222500"/>
                <a:gd name="connsiteY3" fmla="*/ 906064 h 906064"/>
                <a:gd name="connsiteX4" fmla="*/ 0 w 2222500"/>
                <a:gd name="connsiteY4" fmla="*/ 906064 h 906064"/>
                <a:gd name="connsiteX5" fmla="*/ 0 w 2222500"/>
                <a:gd name="connsiteY5" fmla="*/ 0 h 906064"/>
                <a:gd name="connsiteX0-1" fmla="*/ 2381 w 2224881"/>
                <a:gd name="connsiteY0-2" fmla="*/ 0 h 975120"/>
                <a:gd name="connsiteX1-3" fmla="*/ 1948531 w 2224881"/>
                <a:gd name="connsiteY1-4" fmla="*/ 0 h 975120"/>
                <a:gd name="connsiteX2-5" fmla="*/ 2224881 w 2224881"/>
                <a:gd name="connsiteY2-6" fmla="*/ 453032 h 975120"/>
                <a:gd name="connsiteX3-7" fmla="*/ 1948531 w 2224881"/>
                <a:gd name="connsiteY3-8" fmla="*/ 906064 h 975120"/>
                <a:gd name="connsiteX4-9" fmla="*/ 0 w 2224881"/>
                <a:gd name="connsiteY4-10" fmla="*/ 975120 h 975120"/>
                <a:gd name="connsiteX5-11" fmla="*/ 2381 w 2224881"/>
                <a:gd name="connsiteY5-12" fmla="*/ 0 h 975120"/>
                <a:gd name="connsiteX0-13" fmla="*/ 2381 w 2224881"/>
                <a:gd name="connsiteY0-14" fmla="*/ 0 h 975120"/>
                <a:gd name="connsiteX1-15" fmla="*/ 1948531 w 2224881"/>
                <a:gd name="connsiteY1-16" fmla="*/ 0 h 975120"/>
                <a:gd name="connsiteX2-17" fmla="*/ 2224881 w 2224881"/>
                <a:gd name="connsiteY2-18" fmla="*/ 453032 h 975120"/>
                <a:gd name="connsiteX3-19" fmla="*/ 1948531 w 2224881"/>
                <a:gd name="connsiteY3-20" fmla="*/ 906064 h 975120"/>
                <a:gd name="connsiteX4-21" fmla="*/ 67469 w 2224881"/>
                <a:gd name="connsiteY4-22" fmla="*/ 908447 h 975120"/>
                <a:gd name="connsiteX5-23" fmla="*/ 0 w 2224881"/>
                <a:gd name="connsiteY5-24" fmla="*/ 975120 h 975120"/>
                <a:gd name="connsiteX6" fmla="*/ 2381 w 2224881"/>
                <a:gd name="connsiteY6" fmla="*/ 0 h 975120"/>
                <a:gd name="connsiteX0-25" fmla="*/ 2381 w 2224881"/>
                <a:gd name="connsiteY0-26" fmla="*/ 0 h 975120"/>
                <a:gd name="connsiteX1-27" fmla="*/ 1948531 w 2224881"/>
                <a:gd name="connsiteY1-28" fmla="*/ 0 h 975120"/>
                <a:gd name="connsiteX2-29" fmla="*/ 2224881 w 2224881"/>
                <a:gd name="connsiteY2-30" fmla="*/ 453032 h 975120"/>
                <a:gd name="connsiteX3-31" fmla="*/ 1948531 w 2224881"/>
                <a:gd name="connsiteY3-32" fmla="*/ 906064 h 975120"/>
                <a:gd name="connsiteX4-33" fmla="*/ 67469 w 2224881"/>
                <a:gd name="connsiteY4-34" fmla="*/ 908447 h 975120"/>
                <a:gd name="connsiteX5-35" fmla="*/ 0 w 2224881"/>
                <a:gd name="connsiteY5-36" fmla="*/ 975120 h 975120"/>
                <a:gd name="connsiteX6-37" fmla="*/ 2381 w 2224881"/>
                <a:gd name="connsiteY6-38" fmla="*/ 0 h 975120"/>
                <a:gd name="connsiteX0-39" fmla="*/ 2381 w 2224881"/>
                <a:gd name="connsiteY0-40" fmla="*/ 1191 h 976311"/>
                <a:gd name="connsiteX1-41" fmla="*/ 93663 w 2224881"/>
                <a:gd name="connsiteY1-42" fmla="*/ 0 h 976311"/>
                <a:gd name="connsiteX2-43" fmla="*/ 1948531 w 2224881"/>
                <a:gd name="connsiteY2-44" fmla="*/ 1191 h 976311"/>
                <a:gd name="connsiteX3-45" fmla="*/ 2224881 w 2224881"/>
                <a:gd name="connsiteY3-46" fmla="*/ 454223 h 976311"/>
                <a:gd name="connsiteX4-47" fmla="*/ 1948531 w 2224881"/>
                <a:gd name="connsiteY4-48" fmla="*/ 907255 h 976311"/>
                <a:gd name="connsiteX5-49" fmla="*/ 67469 w 2224881"/>
                <a:gd name="connsiteY5-50" fmla="*/ 909638 h 976311"/>
                <a:gd name="connsiteX6-51" fmla="*/ 0 w 2224881"/>
                <a:gd name="connsiteY6-52" fmla="*/ 976311 h 976311"/>
                <a:gd name="connsiteX7" fmla="*/ 2381 w 2224881"/>
                <a:gd name="connsiteY7" fmla="*/ 1191 h 976311"/>
                <a:gd name="connsiteX0-53" fmla="*/ 45244 w 2224881"/>
                <a:gd name="connsiteY0-54" fmla="*/ 53579 h 976311"/>
                <a:gd name="connsiteX1-55" fmla="*/ 93663 w 2224881"/>
                <a:gd name="connsiteY1-56" fmla="*/ 0 h 976311"/>
                <a:gd name="connsiteX2-57" fmla="*/ 1948531 w 2224881"/>
                <a:gd name="connsiteY2-58" fmla="*/ 1191 h 976311"/>
                <a:gd name="connsiteX3-59" fmla="*/ 2224881 w 2224881"/>
                <a:gd name="connsiteY3-60" fmla="*/ 454223 h 976311"/>
                <a:gd name="connsiteX4-61" fmla="*/ 1948531 w 2224881"/>
                <a:gd name="connsiteY4-62" fmla="*/ 907255 h 976311"/>
                <a:gd name="connsiteX5-63" fmla="*/ 67469 w 2224881"/>
                <a:gd name="connsiteY5-64" fmla="*/ 909638 h 976311"/>
                <a:gd name="connsiteX6-65" fmla="*/ 0 w 2224881"/>
                <a:gd name="connsiteY6-66" fmla="*/ 976311 h 976311"/>
                <a:gd name="connsiteX7-67" fmla="*/ 45244 w 2224881"/>
                <a:gd name="connsiteY7-68" fmla="*/ 53579 h 976311"/>
                <a:gd name="connsiteX0-69" fmla="*/ 45244 w 2224881"/>
                <a:gd name="connsiteY0-70" fmla="*/ 53579 h 976311"/>
                <a:gd name="connsiteX1-71" fmla="*/ 93663 w 2224881"/>
                <a:gd name="connsiteY1-72" fmla="*/ 0 h 976311"/>
                <a:gd name="connsiteX2-73" fmla="*/ 1948531 w 2224881"/>
                <a:gd name="connsiteY2-74" fmla="*/ 1191 h 976311"/>
                <a:gd name="connsiteX3-75" fmla="*/ 2224881 w 2224881"/>
                <a:gd name="connsiteY3-76" fmla="*/ 454223 h 976311"/>
                <a:gd name="connsiteX4-77" fmla="*/ 1948531 w 2224881"/>
                <a:gd name="connsiteY4-78" fmla="*/ 907255 h 976311"/>
                <a:gd name="connsiteX5-79" fmla="*/ 67469 w 2224881"/>
                <a:gd name="connsiteY5-80" fmla="*/ 916781 h 976311"/>
                <a:gd name="connsiteX6-81" fmla="*/ 0 w 2224881"/>
                <a:gd name="connsiteY6-82" fmla="*/ 976311 h 976311"/>
                <a:gd name="connsiteX7-83" fmla="*/ 45244 w 2224881"/>
                <a:gd name="connsiteY7-84" fmla="*/ 53579 h 976311"/>
                <a:gd name="connsiteX0-85" fmla="*/ 45244 w 2224881"/>
                <a:gd name="connsiteY0-86" fmla="*/ 53579 h 976311"/>
                <a:gd name="connsiteX1-87" fmla="*/ 93663 w 2224881"/>
                <a:gd name="connsiteY1-88" fmla="*/ 0 h 976311"/>
                <a:gd name="connsiteX2-89" fmla="*/ 1948531 w 2224881"/>
                <a:gd name="connsiteY2-90" fmla="*/ 1191 h 976311"/>
                <a:gd name="connsiteX3-91" fmla="*/ 2224881 w 2224881"/>
                <a:gd name="connsiteY3-92" fmla="*/ 454223 h 976311"/>
                <a:gd name="connsiteX4-93" fmla="*/ 1948531 w 2224881"/>
                <a:gd name="connsiteY4-94" fmla="*/ 907255 h 976311"/>
                <a:gd name="connsiteX5-95" fmla="*/ 67469 w 2224881"/>
                <a:gd name="connsiteY5-96" fmla="*/ 916781 h 976311"/>
                <a:gd name="connsiteX6-97" fmla="*/ 0 w 2224881"/>
                <a:gd name="connsiteY6-98" fmla="*/ 976311 h 976311"/>
                <a:gd name="connsiteX7-99" fmla="*/ 45244 w 2224881"/>
                <a:gd name="connsiteY7-100" fmla="*/ 53579 h 976311"/>
              </a:gdLst>
              <a:ahLst/>
              <a:cxnLst>
                <a:cxn ang="0">
                  <a:pos x="connsiteX0-85" y="connsiteY0-86"/>
                </a:cxn>
                <a:cxn ang="0">
                  <a:pos x="connsiteX1-87" y="connsiteY1-88"/>
                </a:cxn>
                <a:cxn ang="0">
                  <a:pos x="connsiteX2-89" y="connsiteY2-90"/>
                </a:cxn>
                <a:cxn ang="0">
                  <a:pos x="connsiteX3-91" y="connsiteY3-92"/>
                </a:cxn>
                <a:cxn ang="0">
                  <a:pos x="connsiteX4-93" y="connsiteY4-94"/>
                </a:cxn>
                <a:cxn ang="0">
                  <a:pos x="connsiteX5-95" y="connsiteY5-96"/>
                </a:cxn>
                <a:cxn ang="0">
                  <a:pos x="connsiteX6-97" y="connsiteY6-98"/>
                </a:cxn>
                <a:cxn ang="0">
                  <a:pos x="connsiteX7-99" y="connsiteY7-100"/>
                </a:cxn>
              </a:cxnLst>
              <a:rect l="l" t="t" r="r" b="b"/>
              <a:pathLst>
                <a:path w="2224881" h="976311">
                  <a:moveTo>
                    <a:pt x="45244" y="53579"/>
                  </a:moveTo>
                  <a:lnTo>
                    <a:pt x="93663" y="0"/>
                  </a:lnTo>
                  <a:lnTo>
                    <a:pt x="1948531" y="1191"/>
                  </a:lnTo>
                  <a:lnTo>
                    <a:pt x="2224881" y="454223"/>
                  </a:lnTo>
                  <a:lnTo>
                    <a:pt x="1948531" y="907255"/>
                  </a:lnTo>
                  <a:cubicBezTo>
                    <a:pt x="1319129" y="928687"/>
                    <a:pt x="692108" y="904874"/>
                    <a:pt x="67469" y="916781"/>
                  </a:cubicBezTo>
                  <a:lnTo>
                    <a:pt x="0" y="976311"/>
                  </a:lnTo>
                  <a:cubicBezTo>
                    <a:pt x="794" y="651271"/>
                    <a:pt x="44450" y="378619"/>
                    <a:pt x="45244" y="53579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 altLang="zh-CN" smtClean="0">
                  <a:solidFill>
                    <a:schemeClr val="bg2">
                      <a:lumMod val="25000"/>
                    </a:schemeClr>
                  </a:solidFill>
                  <a:latin typeface="+mj-lt"/>
                  <a:ea typeface="+mj-ea"/>
                  <a:cs typeface="+mj-cs"/>
                </a:rPr>
                <a:t>4</a:t>
              </a:r>
              <a:endParaRPr lang="en-US" altLang="zh-CN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36" name="圆角矩形 15"/>
            <p:cNvSpPr/>
            <p:nvPr>
              <p:custDataLst>
                <p:tags r:id="rId23"/>
              </p:custDataLst>
            </p:nvPr>
          </p:nvSpPr>
          <p:spPr>
            <a:xfrm>
              <a:off x="3617824" y="5276227"/>
              <a:ext cx="147970" cy="633106"/>
            </a:xfrm>
            <a:custGeom>
              <a:avLst/>
              <a:gdLst>
                <a:gd name="connsiteX0" fmla="*/ 0 w 233722"/>
                <a:gd name="connsiteY0" fmla="*/ 116861 h 1113601"/>
                <a:gd name="connsiteX1" fmla="*/ 116861 w 233722"/>
                <a:gd name="connsiteY1" fmla="*/ 0 h 1113601"/>
                <a:gd name="connsiteX2" fmla="*/ 116861 w 233722"/>
                <a:gd name="connsiteY2" fmla="*/ 0 h 1113601"/>
                <a:gd name="connsiteX3" fmla="*/ 233722 w 233722"/>
                <a:gd name="connsiteY3" fmla="*/ 116861 h 1113601"/>
                <a:gd name="connsiteX4" fmla="*/ 233722 w 233722"/>
                <a:gd name="connsiteY4" fmla="*/ 996740 h 1113601"/>
                <a:gd name="connsiteX5" fmla="*/ 116861 w 233722"/>
                <a:gd name="connsiteY5" fmla="*/ 1113601 h 1113601"/>
                <a:gd name="connsiteX6" fmla="*/ 116861 w 233722"/>
                <a:gd name="connsiteY6" fmla="*/ 1113601 h 1113601"/>
                <a:gd name="connsiteX7" fmla="*/ 0 w 233722"/>
                <a:gd name="connsiteY7" fmla="*/ 996740 h 1113601"/>
                <a:gd name="connsiteX8" fmla="*/ 0 w 233722"/>
                <a:gd name="connsiteY8" fmla="*/ 116861 h 1113601"/>
                <a:gd name="connsiteX0-1" fmla="*/ 0 w 258046"/>
                <a:gd name="connsiteY0-2" fmla="*/ 116861 h 1113601"/>
                <a:gd name="connsiteX1-3" fmla="*/ 116861 w 258046"/>
                <a:gd name="connsiteY1-4" fmla="*/ 0 h 1113601"/>
                <a:gd name="connsiteX2-5" fmla="*/ 116861 w 258046"/>
                <a:gd name="connsiteY2-6" fmla="*/ 0 h 1113601"/>
                <a:gd name="connsiteX3-7" fmla="*/ 252772 w 258046"/>
                <a:gd name="connsiteY3-8" fmla="*/ 25369 h 1113601"/>
                <a:gd name="connsiteX4-9" fmla="*/ 233722 w 258046"/>
                <a:gd name="connsiteY4-10" fmla="*/ 116861 h 1113601"/>
                <a:gd name="connsiteX5-11" fmla="*/ 233722 w 258046"/>
                <a:gd name="connsiteY5-12" fmla="*/ 996740 h 1113601"/>
                <a:gd name="connsiteX6-13" fmla="*/ 116861 w 258046"/>
                <a:gd name="connsiteY6-14" fmla="*/ 1113601 h 1113601"/>
                <a:gd name="connsiteX7-15" fmla="*/ 116861 w 258046"/>
                <a:gd name="connsiteY7-16" fmla="*/ 1113601 h 1113601"/>
                <a:gd name="connsiteX8-17" fmla="*/ 0 w 258046"/>
                <a:gd name="connsiteY8-18" fmla="*/ 996740 h 1113601"/>
                <a:gd name="connsiteX9" fmla="*/ 0 w 258046"/>
                <a:gd name="connsiteY9" fmla="*/ 116861 h 111360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" y="connsiteY9"/>
                </a:cxn>
              </a:cxnLst>
              <a:rect l="l" t="t" r="r" b="b"/>
              <a:pathLst>
                <a:path w="258046" h="1113601">
                  <a:moveTo>
                    <a:pt x="0" y="116861"/>
                  </a:moveTo>
                  <a:cubicBezTo>
                    <a:pt x="0" y="52320"/>
                    <a:pt x="52320" y="0"/>
                    <a:pt x="116861" y="0"/>
                  </a:cubicBezTo>
                  <a:lnTo>
                    <a:pt x="116861" y="0"/>
                  </a:lnTo>
                  <a:cubicBezTo>
                    <a:pt x="133957" y="7403"/>
                    <a:pt x="233295" y="5892"/>
                    <a:pt x="252772" y="25369"/>
                  </a:cubicBezTo>
                  <a:cubicBezTo>
                    <a:pt x="272249" y="44846"/>
                    <a:pt x="231341" y="-41859"/>
                    <a:pt x="233722" y="116861"/>
                  </a:cubicBezTo>
                  <a:lnTo>
                    <a:pt x="233722" y="996740"/>
                  </a:lnTo>
                  <a:cubicBezTo>
                    <a:pt x="233722" y="1061281"/>
                    <a:pt x="181402" y="1113601"/>
                    <a:pt x="116861" y="1113601"/>
                  </a:cubicBezTo>
                  <a:lnTo>
                    <a:pt x="116861" y="1113601"/>
                  </a:lnTo>
                  <a:cubicBezTo>
                    <a:pt x="52320" y="1113601"/>
                    <a:pt x="0" y="1061281"/>
                    <a:pt x="0" y="996740"/>
                  </a:cubicBezTo>
                  <a:lnTo>
                    <a:pt x="0" y="116861"/>
                  </a:lnTo>
                  <a:close/>
                </a:path>
              </a:pathLst>
            </a:custGeom>
            <a:gradFill>
              <a:gsLst>
                <a:gs pos="0">
                  <a:srgbClr val="BCBCBC"/>
                </a:gs>
                <a:gs pos="100000">
                  <a:srgbClr val="F9F9F9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7" name="任意多边形 36"/>
            <p:cNvSpPr/>
            <p:nvPr>
              <p:custDataLst>
                <p:tags r:id="rId24"/>
              </p:custDataLst>
            </p:nvPr>
          </p:nvSpPr>
          <p:spPr>
            <a:xfrm>
              <a:off x="3617824" y="5811017"/>
              <a:ext cx="157236" cy="102412"/>
            </a:xfrm>
            <a:custGeom>
              <a:avLst/>
              <a:gdLst>
                <a:gd name="connsiteX0" fmla="*/ 0 w 234157"/>
                <a:gd name="connsiteY0" fmla="*/ 89297 h 178596"/>
                <a:gd name="connsiteX1" fmla="*/ 0 w 234157"/>
                <a:gd name="connsiteY1" fmla="*/ 89298 h 178596"/>
                <a:gd name="connsiteX2" fmla="*/ 0 w 234157"/>
                <a:gd name="connsiteY2" fmla="*/ 89298 h 178596"/>
                <a:gd name="connsiteX3" fmla="*/ 89298 w 234157"/>
                <a:gd name="connsiteY3" fmla="*/ 0 h 178596"/>
                <a:gd name="connsiteX4" fmla="*/ 234157 w 234157"/>
                <a:gd name="connsiteY4" fmla="*/ 0 h 178596"/>
                <a:gd name="connsiteX5" fmla="*/ 234157 w 234157"/>
                <a:gd name="connsiteY5" fmla="*/ 178596 h 178596"/>
                <a:gd name="connsiteX6" fmla="*/ 89298 w 234157"/>
                <a:gd name="connsiteY6" fmla="*/ 178595 h 178596"/>
                <a:gd name="connsiteX7" fmla="*/ 7018 w 234157"/>
                <a:gd name="connsiteY7" fmla="*/ 124056 h 178596"/>
                <a:gd name="connsiteX8" fmla="*/ 0 w 234157"/>
                <a:gd name="connsiteY8" fmla="*/ 89298 h 178596"/>
                <a:gd name="connsiteX9" fmla="*/ 7018 w 234157"/>
                <a:gd name="connsiteY9" fmla="*/ 54539 h 178596"/>
                <a:gd name="connsiteX10" fmla="*/ 89298 w 234157"/>
                <a:gd name="connsiteY10" fmla="*/ 0 h 178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4157" h="178596">
                  <a:moveTo>
                    <a:pt x="0" y="89297"/>
                  </a:moveTo>
                  <a:lnTo>
                    <a:pt x="0" y="89298"/>
                  </a:lnTo>
                  <a:lnTo>
                    <a:pt x="0" y="89298"/>
                  </a:lnTo>
                  <a:close/>
                  <a:moveTo>
                    <a:pt x="89298" y="0"/>
                  </a:moveTo>
                  <a:lnTo>
                    <a:pt x="234157" y="0"/>
                  </a:lnTo>
                  <a:lnTo>
                    <a:pt x="234157" y="178596"/>
                  </a:lnTo>
                  <a:lnTo>
                    <a:pt x="89298" y="178595"/>
                  </a:lnTo>
                  <a:cubicBezTo>
                    <a:pt x="52310" y="178595"/>
                    <a:pt x="20574" y="156106"/>
                    <a:pt x="7018" y="124056"/>
                  </a:cubicBezTo>
                  <a:lnTo>
                    <a:pt x="0" y="89298"/>
                  </a:lnTo>
                  <a:lnTo>
                    <a:pt x="7018" y="54539"/>
                  </a:lnTo>
                  <a:cubicBezTo>
                    <a:pt x="20574" y="22489"/>
                    <a:pt x="52310" y="0"/>
                    <a:pt x="892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8" name="矩形 37"/>
            <p:cNvSpPr/>
            <p:nvPr>
              <p:custDataLst>
                <p:tags r:id="rId25"/>
              </p:custDataLst>
            </p:nvPr>
          </p:nvSpPr>
          <p:spPr>
            <a:xfrm>
              <a:off x="4902114" y="5211141"/>
              <a:ext cx="2500310" cy="689565"/>
            </a:xfrm>
            <a:prstGeom prst="rect">
              <a:avLst/>
            </a:prstGeom>
          </p:spPr>
          <p:txBody>
            <a:bodyPr wrap="square" anchor="ctr" anchorCtr="0">
              <a:normAutofit/>
            </a:bodyPr>
            <a:lstStyle/>
            <a:p>
              <a:pPr lvl="0"/>
              <a:r>
                <a:rPr lang="zh-CN" altLang="en-US" sz="3200" smtClean="0">
                  <a:solidFill>
                    <a:schemeClr val="bg1"/>
                  </a:solidFill>
                </a:rPr>
                <a:t>吸烟</a:t>
              </a:r>
              <a:endParaRPr lang="zh-CN" altLang="en-US" sz="3200" smtClean="0">
                <a:solidFill>
                  <a:schemeClr val="bg1"/>
                </a:solidFill>
              </a:endParaRPr>
            </a:p>
          </p:txBody>
        </p:sp>
      </p:grpSp>
    </p:spTree>
    <p:custDataLst>
      <p:tags r:id="rId26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临床表现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88625" cy="48050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 lnSpcReduction="10000"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1</a:t>
            </a:r>
            <a:r>
              <a:rPr lang="zh-CN" altLang="en-US" sz="2800">
                <a:sym typeface="+mn-ea"/>
              </a:rPr>
              <a:t>）咳嗽：轻者仅在冬春季发病，尤其清晨起床前后最明显，白天咳嗽少，夏秋季减轻或者消失。重症患者四季均咳，冬春加剧，日夜咳嗽，早晚尤为剧烈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2</a:t>
            </a:r>
            <a:r>
              <a:rPr lang="zh-CN" altLang="en-US" sz="2800">
                <a:sym typeface="+mn-ea"/>
              </a:rPr>
              <a:t>）咳痰：一般呈白色粘液泡沫痰，常因粘稠而不易咳出。在感染或者受寒后症状迅速加剧，痰量增多，粘度增加，或呈黄色脓性或伴有喘息，偶因咳嗽剧烈而痰中带血。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3</a:t>
            </a:r>
            <a:r>
              <a:rPr lang="zh-CN" altLang="en-US" sz="2800">
                <a:sym typeface="+mn-ea"/>
              </a:rPr>
              <a:t>）气喘：由于支气管粘膜充血水肿，痰液阻塞及支气管官腔狭窄，可以发生气喘。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4</a:t>
            </a:r>
            <a:r>
              <a:rPr lang="zh-CN" altLang="en-US" sz="2800">
                <a:sym typeface="+mn-ea"/>
              </a:rPr>
              <a:t>）反复感染：寒冷或者气温骤变时易发生感染。症见气喘加重，痰液明显增多呈脓性，伴全身乏力，畏寒，发热等症状。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704215" y="389890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治疗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704215" y="1825625"/>
            <a:ext cx="10649585" cy="50615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1</a:t>
            </a:r>
            <a:r>
              <a:rPr lang="zh-CN" altLang="en-US" sz="2800">
                <a:sym typeface="+mn-ea"/>
              </a:rPr>
              <a:t>）控制感染：常用西药有阿莫西林，头孢克肟，阿奇霉素，罗红霉素，左氧氟沙星等。也可配合中成药炎可宁，牛黄消炎胶囊，蒲地蓝消炎片等。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2</a:t>
            </a:r>
            <a:r>
              <a:rPr lang="zh-CN" altLang="en-US" sz="2800">
                <a:sym typeface="+mn-ea"/>
              </a:rPr>
              <a:t>）祛痰，镇咳：常用的化痰药物有羧甲司坦，氨溴索，乙酰半胱氨酸，配合中成药效果更佳，清肺止咳丸，急支糖浆，百咳静，咳喘丸，麻杏止咳片等。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3</a:t>
            </a:r>
            <a:r>
              <a:rPr lang="zh-CN" altLang="en-US" sz="2800">
                <a:sym typeface="+mn-ea"/>
              </a:rPr>
              <a:t>）解痉，平喘：常用口服药物有氨茶碱，沙丁胺醇，也可以选择气管舒张剂吸入，如沙丁胺醇气雾剂，舒利迭，思力华等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4</a:t>
            </a:r>
            <a:r>
              <a:rPr lang="zh-CN" altLang="en-US" sz="2800">
                <a:sym typeface="+mn-ea"/>
              </a:rPr>
              <a:t>）免疫调节：西药有维生素</a:t>
            </a:r>
            <a:r>
              <a:rPr lang="en-US" altLang="zh-CN" sz="2800">
                <a:sym typeface="+mn-ea"/>
              </a:rPr>
              <a:t>C</a:t>
            </a:r>
            <a:r>
              <a:rPr lang="zh-CN" altLang="en-US" sz="2800">
                <a:sym typeface="+mn-ea"/>
              </a:rPr>
              <a:t>，匹多莫德，胸腺肽等。中成药有金水宝，补肾防喘片，补肾益寿胶囊等（可长期服用，降低复发率）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支气管哮喘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3200">
                <a:sym typeface="+mn-ea"/>
              </a:rPr>
              <a:t>哮喘是由多种细胞与细胞组分参与气道慢性炎症疾患。通常出现可逆性气体受限并引发反复发作的喘息，气急，胸闷或者咳嗽等症状，常在夜间或凌晨发作，多数患者可自行缓解或经治疗缓解</a:t>
            </a:r>
            <a:r>
              <a:rPr lang="zh-CN" altLang="en-US" sz="2800">
                <a:sym typeface="+mn-ea"/>
              </a:rPr>
              <a:t>。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支气管哮喘病因及促发因素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病因：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1</a:t>
            </a:r>
            <a:r>
              <a:rPr lang="zh-CN" altLang="en-US" sz="2800">
                <a:sym typeface="+mn-ea"/>
              </a:rPr>
              <a:t>）遗传因素。 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2</a:t>
            </a:r>
            <a:r>
              <a:rPr lang="zh-CN" altLang="en-US" sz="2800">
                <a:sym typeface="+mn-ea"/>
              </a:rPr>
              <a:t>）变应原。最常见的为尘螨，是哮喘发病的重要因素。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促发因素：感染，气候变化，吸烟，环境污染，精神因素，剧烈运动，药物等。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296_5*i*1"/>
  <p:tag name="KSO_WM_TEMPLATE_CATEGORY" val="diagram"/>
  <p:tag name="KSO_WM_TEMPLATE_INDEX" val="160296"/>
  <p:tag name="KSO_WM_UNIT_INDEX" val="1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g"/>
  <p:tag name="KSO_WM_UNIT_INDEX" val="1"/>
  <p:tag name="KSO_WM_UNIT_ID" val="diagram720_5*g*1"/>
  <p:tag name="KSO_WM_UNIT_CLEAR" val="1"/>
  <p:tag name="KSO_WM_UNIT_LAYERLEVEL" val="1"/>
  <p:tag name="KSO_WM_UNIT_VALUE" val="13"/>
  <p:tag name="KSO_WM_UNIT_HIGHLIGHT" val="0"/>
  <p:tag name="KSO_WM_UNIT_COMPATIBLE" val="1"/>
  <p:tag name="KSO_WM_UNIT_RELATE_UNITID" val="diagram720_5*l*1"/>
  <p:tag name="KSO_WM_UNIT_PRESET_TEXT_INDEX" val="3"/>
  <p:tag name="KSO_WM_UNIT_PRESET_TEXT_LEN" val="17"/>
</p:tagLst>
</file>

<file path=ppt/tags/tag1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0_5*i*1"/>
  <p:tag name="KSO_WM_TEMPLATE_CATEGORY" val="diagram"/>
  <p:tag name="KSO_WM_TEMPLATE_INDEX" val="720"/>
  <p:tag name="KSO_WM_UNIT_INDEX" val="1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h_f"/>
  <p:tag name="KSO_WM_UNIT_INDEX" val="1_1_1"/>
  <p:tag name="KSO_WM_UNIT_ID" val="diagram720_5*l_h_f*1_1_1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4"/>
  <p:tag name="KSO_WM_UNIT_PRESET_TEXT_LEN" val="17"/>
  <p:tag name="KSO_WM_DIAGRAM_GROUP_CODE" val="l1-1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"/>
  <p:tag name="KSO_WM_UNIT_ID" val="diagram720_5*l_i*1_1"/>
  <p:tag name="KSO_WM_UNIT_CLEAR" val="1"/>
  <p:tag name="KSO_WM_UNIT_LAYERLEVEL" val="1_1"/>
  <p:tag name="KSO_WM_DIAGRAM_GROUP_CODE" val="l1-1"/>
</p:tagLst>
</file>

<file path=ppt/tags/tag1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2"/>
  <p:tag name="KSO_WM_UNIT_ID" val="diagram720_5*l_i*1_2"/>
  <p:tag name="KSO_WM_UNIT_CLEAR" val="1"/>
  <p:tag name="KSO_WM_UNIT_LAYERLEVEL" val="1_1"/>
  <p:tag name="KSO_WM_DIAGRAM_GROUP_CODE" val="l1-1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3"/>
  <p:tag name="KSO_WM_UNIT_ID" val="diagram720_5*l_i*1_3"/>
  <p:tag name="KSO_WM_UNIT_CLEAR" val="1"/>
  <p:tag name="KSO_WM_UNIT_LAYERLEVEL" val="1_1"/>
  <p:tag name="KSO_WM_DIAGRAM_GROUP_CODE" val="l1-1"/>
</p:tagLst>
</file>

<file path=ppt/tags/tag1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4"/>
  <p:tag name="KSO_WM_UNIT_ID" val="diagram720_5*l_i*1_4"/>
  <p:tag name="KSO_WM_UNIT_CLEAR" val="1"/>
  <p:tag name="KSO_WM_UNIT_LAYERLEVEL" val="1_1"/>
  <p:tag name="KSO_WM_DIAGRAM_GROUP_CODE" val="l1-1"/>
</p:tagLst>
</file>

<file path=ppt/tags/tag1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0_5*i*12"/>
  <p:tag name="KSO_WM_TEMPLATE_CATEGORY" val="diagram"/>
  <p:tag name="KSO_WM_TEMPLATE_INDEX" val="720"/>
  <p:tag name="KSO_WM_UNIT_INDEX" val="12"/>
</p:tagLst>
</file>

<file path=ppt/tags/tag1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h_f"/>
  <p:tag name="KSO_WM_UNIT_INDEX" val="1_3_1"/>
  <p:tag name="KSO_WM_UNIT_ID" val="diagram720_5*l_h_f*1_3_1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4"/>
  <p:tag name="KSO_WM_UNIT_PRESET_TEXT_LEN" val="17"/>
  <p:tag name="KSO_WM_DIAGRAM_GROUP_CODE" val="l1-1"/>
</p:tagLst>
</file>

<file path=ppt/tags/tag1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5"/>
  <p:tag name="KSO_WM_UNIT_ID" val="diagram720_5*l_i*1_5"/>
  <p:tag name="KSO_WM_UNIT_CLEAR" val="1"/>
  <p:tag name="KSO_WM_UNIT_LAYERLEVEL" val="1_1"/>
  <p:tag name="KSO_WM_DIAGRAM_GROUP_CODE" val="l1-1"/>
</p:tagLst>
</file>

<file path=ppt/tags/tag2.xml><?xml version="1.0" encoding="utf-8"?>
<p:tagLst xmlns:p="http://schemas.openxmlformats.org/presentationml/2006/main">
  <p:tag name="KSO_WM_TAG_VERSION" val="1.0"/>
  <p:tag name="KSO_WM_TEMPLATE_CATEGORY" val="diagram"/>
  <p:tag name="KSO_WM_TEMPLATE_INDEX" val="160296"/>
  <p:tag name="KSO_WM_UNIT_TYPE" val="m_h_f"/>
  <p:tag name="KSO_WM_UNIT_INDEX" val="1_1_1"/>
  <p:tag name="KSO_WM_UNIT_ID" val="260*m_h_f*1_1_1"/>
  <p:tag name="KSO_WM_UNIT_CLEAR" val="1"/>
  <p:tag name="KSO_WM_UNIT_LAYERLEVEL" val="1_1_1"/>
  <p:tag name="KSO_WM_UNIT_VALUE" val="30"/>
  <p:tag name="KSO_WM_UNIT_HIGHLIGHT" val="0"/>
  <p:tag name="KSO_WM_UNIT_COMPATIBLE" val="0"/>
  <p:tag name="KSO_WM_BEAUTIFY_FLAG" val="#wm#"/>
  <p:tag name="KSO_WM_UNIT_PRESET_TEXT_INDEX" val="4"/>
  <p:tag name="KSO_WM_UNIT_PRESET_TEXT_LEN" val="26"/>
  <p:tag name="KSO_WM_DIAGRAM_GROUP_CODE" val="m1-1"/>
</p:tagLst>
</file>

<file path=ppt/tags/tag2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6"/>
  <p:tag name="KSO_WM_UNIT_ID" val="diagram720_5*l_i*1_6"/>
  <p:tag name="KSO_WM_UNIT_CLEAR" val="1"/>
  <p:tag name="KSO_WM_UNIT_LAYERLEVEL" val="1_1"/>
  <p:tag name="KSO_WM_DIAGRAM_GROUP_CODE" val="l1-1"/>
</p:tagLst>
</file>

<file path=ppt/tags/tag2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7"/>
  <p:tag name="KSO_WM_UNIT_ID" val="diagram720_5*l_i*1_7"/>
  <p:tag name="KSO_WM_UNIT_CLEAR" val="1"/>
  <p:tag name="KSO_WM_UNIT_LAYERLEVEL" val="1_1"/>
  <p:tag name="KSO_WM_DIAGRAM_GROUP_CODE" val="l1-1"/>
</p:tagLst>
</file>

<file path=ppt/tags/tag2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8"/>
  <p:tag name="KSO_WM_UNIT_ID" val="diagram720_5*l_i*1_8"/>
  <p:tag name="KSO_WM_UNIT_CLEAR" val="1"/>
  <p:tag name="KSO_WM_UNIT_LAYERLEVEL" val="1_1"/>
  <p:tag name="KSO_WM_DIAGRAM_GROUP_CODE" val="l1-1"/>
</p:tagLst>
</file>

<file path=ppt/tags/tag2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0_5*i*23"/>
  <p:tag name="KSO_WM_TEMPLATE_CATEGORY" val="diagram"/>
  <p:tag name="KSO_WM_TEMPLATE_INDEX" val="720"/>
  <p:tag name="KSO_WM_UNIT_INDEX" val="23"/>
</p:tagLst>
</file>

<file path=ppt/tags/tag2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h_f"/>
  <p:tag name="KSO_WM_UNIT_INDEX" val="1_5_1"/>
  <p:tag name="KSO_WM_UNIT_ID" val="diagram720_5*l_h_f*1_5_1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4"/>
  <p:tag name="KSO_WM_UNIT_PRESET_TEXT_LEN" val="17"/>
  <p:tag name="KSO_WM_DIAGRAM_GROUP_CODE" val="l1-1"/>
</p:tagLst>
</file>

<file path=ppt/tags/tag2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9"/>
  <p:tag name="KSO_WM_UNIT_ID" val="diagram720_5*l_i*1_9"/>
  <p:tag name="KSO_WM_UNIT_CLEAR" val="1"/>
  <p:tag name="KSO_WM_UNIT_LAYERLEVEL" val="1_1"/>
  <p:tag name="KSO_WM_DIAGRAM_GROUP_CODE" val="l1-1"/>
</p:tagLst>
</file>

<file path=ppt/tags/tag2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0"/>
  <p:tag name="KSO_WM_UNIT_ID" val="diagram720_5*l_i*1_10"/>
  <p:tag name="KSO_WM_UNIT_CLEAR" val="1"/>
  <p:tag name="KSO_WM_UNIT_LAYERLEVEL" val="1_1"/>
  <p:tag name="KSO_WM_DIAGRAM_GROUP_CODE" val="l1-1"/>
</p:tagLst>
</file>

<file path=ppt/tags/tag2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1"/>
  <p:tag name="KSO_WM_UNIT_ID" val="diagram720_5*l_i*1_11"/>
  <p:tag name="KSO_WM_UNIT_CLEAR" val="1"/>
  <p:tag name="KSO_WM_UNIT_LAYERLEVEL" val="1_1"/>
  <p:tag name="KSO_WM_DIAGRAM_GROUP_CODE" val="l1-1"/>
</p:tagLst>
</file>

<file path=ppt/tags/tag2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2"/>
  <p:tag name="KSO_WM_UNIT_ID" val="diagram720_5*l_i*1_12"/>
  <p:tag name="KSO_WM_UNIT_CLEAR" val="1"/>
  <p:tag name="KSO_WM_UNIT_LAYERLEVEL" val="1_1"/>
  <p:tag name="KSO_WM_DIAGRAM_GROUP_CODE" val="l1-1"/>
</p:tagLst>
</file>

<file path=ppt/tags/tag2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0_5*i*34"/>
  <p:tag name="KSO_WM_TEMPLATE_CATEGORY" val="diagram"/>
  <p:tag name="KSO_WM_TEMPLATE_INDEX" val="720"/>
  <p:tag name="KSO_WM_UNIT_INDEX" val="34"/>
</p:tagLst>
</file>

<file path=ppt/tags/tag3.xml><?xml version="1.0" encoding="utf-8"?>
<p:tagLst xmlns:p="http://schemas.openxmlformats.org/presentationml/2006/main">
  <p:tag name="KSO_WM_TAG_VERSION" val="1.0"/>
  <p:tag name="KSO_WM_TEMPLATE_CATEGORY" val="diagram"/>
  <p:tag name="KSO_WM_TEMPLATE_INDEX" val="160296"/>
  <p:tag name="KSO_WM_UNIT_TYPE" val="m_i"/>
  <p:tag name="KSO_WM_UNIT_INDEX" val="1_1"/>
  <p:tag name="KSO_WM_UNIT_ID" val="260*m_i*1_1"/>
  <p:tag name="KSO_WM_UNIT_CLEAR" val="1"/>
  <p:tag name="KSO_WM_UNIT_LAYERLEVEL" val="1_1"/>
  <p:tag name="KSO_WM_BEAUTIFY_FLAG" val="#wm#"/>
  <p:tag name="KSO_WM_DIAGRAM_GROUP_CODE" val="m1-1"/>
</p:tagLst>
</file>

<file path=ppt/tags/tag3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h_f"/>
  <p:tag name="KSO_WM_UNIT_INDEX" val="1_2_1"/>
  <p:tag name="KSO_WM_UNIT_ID" val="diagram720_5*l_h_f*1_2_1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4"/>
  <p:tag name="KSO_WM_UNIT_PRESET_TEXT_LEN" val="17"/>
  <p:tag name="KSO_WM_DIAGRAM_GROUP_CODE" val="l1-1"/>
</p:tagLst>
</file>

<file path=ppt/tags/tag3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3"/>
  <p:tag name="KSO_WM_UNIT_ID" val="diagram720_5*l_i*1_13"/>
  <p:tag name="KSO_WM_UNIT_CLEAR" val="1"/>
  <p:tag name="KSO_WM_UNIT_LAYERLEVEL" val="1_1"/>
  <p:tag name="KSO_WM_DIAGRAM_GROUP_CODE" val="l1-1"/>
</p:tagLst>
</file>

<file path=ppt/tags/tag3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4"/>
  <p:tag name="KSO_WM_UNIT_ID" val="diagram720_5*l_i*1_14"/>
  <p:tag name="KSO_WM_UNIT_CLEAR" val="1"/>
  <p:tag name="KSO_WM_UNIT_LAYERLEVEL" val="1_1"/>
  <p:tag name="KSO_WM_DIAGRAM_GROUP_CODE" val="l1-1"/>
</p:tagLst>
</file>

<file path=ppt/tags/tag3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5"/>
  <p:tag name="KSO_WM_UNIT_ID" val="diagram720_5*l_i*1_15"/>
  <p:tag name="KSO_WM_UNIT_CLEAR" val="1"/>
  <p:tag name="KSO_WM_UNIT_LAYERLEVEL" val="1_1"/>
  <p:tag name="KSO_WM_DIAGRAM_GROUP_CODE" val="l1-1"/>
</p:tagLst>
</file>

<file path=ppt/tags/tag3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6"/>
  <p:tag name="KSO_WM_UNIT_ID" val="diagram720_5*l_i*1_16"/>
  <p:tag name="KSO_WM_UNIT_CLEAR" val="1"/>
  <p:tag name="KSO_WM_UNIT_LAYERLEVEL" val="1_1"/>
  <p:tag name="KSO_WM_DIAGRAM_GROUP_CODE" val="l1-1"/>
</p:tagLst>
</file>

<file path=ppt/tags/tag3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0_5*i*45"/>
  <p:tag name="KSO_WM_TEMPLATE_CATEGORY" val="diagram"/>
  <p:tag name="KSO_WM_TEMPLATE_INDEX" val="720"/>
  <p:tag name="KSO_WM_UNIT_INDEX" val="45"/>
</p:tagLst>
</file>

<file path=ppt/tags/tag3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h_f"/>
  <p:tag name="KSO_WM_UNIT_INDEX" val="1_4_1"/>
  <p:tag name="KSO_WM_UNIT_ID" val="diagram720_5*l_h_f*1_4_1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4"/>
  <p:tag name="KSO_WM_UNIT_PRESET_TEXT_LEN" val="17"/>
  <p:tag name="KSO_WM_DIAGRAM_GROUP_CODE" val="l1-1"/>
</p:tagLst>
</file>

<file path=ppt/tags/tag3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7"/>
  <p:tag name="KSO_WM_UNIT_ID" val="diagram720_5*l_i*1_17"/>
  <p:tag name="KSO_WM_UNIT_CLEAR" val="1"/>
  <p:tag name="KSO_WM_UNIT_LAYERLEVEL" val="1_1"/>
  <p:tag name="KSO_WM_DIAGRAM_GROUP_CODE" val="l1-1"/>
</p:tagLst>
</file>

<file path=ppt/tags/tag3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8"/>
  <p:tag name="KSO_WM_UNIT_ID" val="diagram720_5*l_i*1_18"/>
  <p:tag name="KSO_WM_UNIT_CLEAR" val="1"/>
  <p:tag name="KSO_WM_UNIT_LAYERLEVEL" val="1_1"/>
  <p:tag name="KSO_WM_DIAGRAM_GROUP_CODE" val="l1-1"/>
</p:tagLst>
</file>

<file path=ppt/tags/tag3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9"/>
  <p:tag name="KSO_WM_UNIT_ID" val="diagram720_5*l_i*1_19"/>
  <p:tag name="KSO_WM_UNIT_CLEAR" val="1"/>
  <p:tag name="KSO_WM_UNIT_LAYERLEVEL" val="1_1"/>
  <p:tag name="KSO_WM_DIAGRAM_GROUP_CODE" val="l1-1"/>
</p:tagLst>
</file>

<file path=ppt/tags/tag4.xml><?xml version="1.0" encoding="utf-8"?>
<p:tagLst xmlns:p="http://schemas.openxmlformats.org/presentationml/2006/main">
  <p:tag name="KSO_WM_TAG_VERSION" val="1.0"/>
  <p:tag name="KSO_WM_TEMPLATE_CATEGORY" val="diagram"/>
  <p:tag name="KSO_WM_TEMPLATE_INDEX" val="160296"/>
  <p:tag name="KSO_WM_UNIT_TYPE" val="m_i"/>
  <p:tag name="KSO_WM_UNIT_INDEX" val="1_2"/>
  <p:tag name="KSO_WM_UNIT_ID" val="260*m_i*1_2"/>
  <p:tag name="KSO_WM_UNIT_CLEAR" val="1"/>
  <p:tag name="KSO_WM_UNIT_LAYERLEVEL" val="1_1"/>
  <p:tag name="KSO_WM_BEAUTIFY_FLAG" val="#wm#"/>
  <p:tag name="KSO_WM_DIAGRAM_GROUP_CODE" val="m1-1"/>
</p:tagLst>
</file>

<file path=ppt/tags/tag4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20"/>
  <p:tag name="KSO_WM_UNIT_ID" val="diagram720_5*l_i*1_20"/>
  <p:tag name="KSO_WM_UNIT_CLEAR" val="1"/>
  <p:tag name="KSO_WM_UNIT_LAYERLEVEL" val="1_1"/>
  <p:tag name="KSO_WM_DIAGRAM_GROUP_CODE" val="l1-1"/>
</p:tagLst>
</file>

<file path=ppt/tags/tag41.xml><?xml version="1.0" encoding="utf-8"?>
<p:tagLst xmlns:p="http://schemas.openxmlformats.org/presentationml/2006/main">
  <p:tag name="KSO_WM_SLIDE_ID" val="diagram720_5"/>
  <p:tag name="KSO_WM_SLIDE_INDEX" val="5"/>
  <p:tag name="KSO_WM_SLIDE_ITEM_CNT" val="5"/>
  <p:tag name="KSO_WM_SLIDE_LAYOUT" val="l_g"/>
  <p:tag name="KSO_WM_SLIDE_LAYOUT_CNT" val="1_1"/>
  <p:tag name="KSO_WM_SLIDE_TYPE" val="text"/>
  <p:tag name="KSO_WM_BEAUTIFY_FLAG" val="#wm#"/>
  <p:tag name="KSO_WM_SLIDE_POSITION" val="75*117"/>
  <p:tag name="KSO_WM_SLIDE_SIZE" val="810*328"/>
  <p:tag name="KSO_WM_TEMPLATE_CATEGORY" val="diagram"/>
  <p:tag name="KSO_WM_TEMPLATE_INDEX" val="720"/>
  <p:tag name="KSO_WM_TAG_VERSION" val="1.0"/>
  <p:tag name="KSO_WM_DIAGRAM_GROUP_CODE" val="l1-1"/>
</p:tagLst>
</file>

<file path=ppt/tags/tag4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43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4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45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4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a"/>
  <p:tag name="KSO_WM_UNIT_INDEX" val="1"/>
  <p:tag name="KSO_WM_UNIT_ID" val="diagram160455_4*a*1"/>
  <p:tag name="KSO_WM_UNIT_CLEAR" val="1"/>
  <p:tag name="KSO_WM_UNIT_LAYERLEVEL" val="1"/>
  <p:tag name="KSO_WM_UNIT_VALUE" val="18"/>
  <p:tag name="KSO_WM_UNIT_ISCONTENTSTITLE" val="0"/>
  <p:tag name="KSO_WM_UNIT_HIGHLIGHT" val="0"/>
  <p:tag name="KSO_WM_UNIT_COMPATIBLE" val="1"/>
  <p:tag name="KSO_WM_UNIT_PRESET_TEXT_INDEX" val="3"/>
  <p:tag name="KSO_WM_UNIT_PRESET_TEXT_LEN" val="17"/>
</p:tagLst>
</file>

<file path=ppt/tags/tag4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455_4*i*1"/>
  <p:tag name="KSO_WM_TEMPLATE_CATEGORY" val="diagram"/>
  <p:tag name="KSO_WM_TEMPLATE_INDEX" val="160455"/>
  <p:tag name="KSO_WM_UNIT_INDEX" val="1"/>
</p:tagLst>
</file>

<file path=ppt/tags/tag4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1"/>
  <p:tag name="KSO_WM_UNIT_ID" val="diagram160455_4*l_i*1_1"/>
  <p:tag name="KSO_WM_UNIT_CLEAR" val="1"/>
  <p:tag name="KSO_WM_UNIT_LAYERLEVEL" val="1_1"/>
  <p:tag name="KSO_WM_DIAGRAM_GROUP_CODE" val="l1-1"/>
</p:tagLst>
</file>

<file path=ppt/tags/tag4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a"/>
  <p:tag name="KSO_WM_UNIT_INDEX" val="1_1_1"/>
  <p:tag name="KSO_WM_UNIT_ID" val="diagram160455_4*l_h_a*1_1_1"/>
  <p:tag name="KSO_WM_UNIT_CLEAR" val="1"/>
  <p:tag name="KSO_WM_UNIT_LAYERLEVEL" val="1_1_1"/>
  <p:tag name="KSO_WM_UNIT_VALUE" val="12"/>
  <p:tag name="KSO_WM_UNIT_HIGHLIGHT" val="0"/>
  <p:tag name="KSO_WM_UNIT_COMPATIBLE" val="0"/>
  <p:tag name="KSO_WM_DIAGRAM_GROUP_CODE" val="l1-1"/>
  <p:tag name="KSO_WM_UNIT_PRESET_TEXT" val="Lorem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296_5*i*8"/>
  <p:tag name="KSO_WM_TEMPLATE_CATEGORY" val="diagram"/>
  <p:tag name="KSO_WM_TEMPLATE_INDEX" val="160296"/>
  <p:tag name="KSO_WM_UNIT_INDEX" val="8"/>
</p:tagLst>
</file>

<file path=ppt/tags/tag5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2"/>
  <p:tag name="KSO_WM_UNIT_ID" val="diagram160455_4*l_i*1_2"/>
  <p:tag name="KSO_WM_UNIT_CLEAR" val="1"/>
  <p:tag name="KSO_WM_UNIT_LAYERLEVEL" val="1_1"/>
  <p:tag name="KSO_WM_DIAGRAM_GROUP_CODE" val="l1-1"/>
</p:tagLst>
</file>

<file path=ppt/tags/tag5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3"/>
  <p:tag name="KSO_WM_UNIT_ID" val="diagram160455_4*l_i*1_3"/>
  <p:tag name="KSO_WM_UNIT_CLEAR" val="1"/>
  <p:tag name="KSO_WM_UNIT_LAYERLEVEL" val="1_1"/>
  <p:tag name="KSO_WM_DIAGRAM_GROUP_CODE" val="l1-1"/>
</p:tagLst>
</file>

<file path=ppt/tags/tag5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f"/>
  <p:tag name="KSO_WM_UNIT_INDEX" val="1_1_1"/>
  <p:tag name="KSO_WM_UNIT_ID" val="diagram160455_4*l_h_f*1_1_1"/>
  <p:tag name="KSO_WM_UNIT_CLEAR" val="1"/>
  <p:tag name="KSO_WM_UNIT_LAYERLEVEL" val="1_1_1"/>
  <p:tag name="KSO_WM_UNIT_VALUE" val="39"/>
  <p:tag name="KSO_WM_UNIT_HIGHLIGHT" val="0"/>
  <p:tag name="KSO_WM_UNIT_COMPATIBLE" val="0"/>
  <p:tag name="KSO_WM_DIAGRAM_GROUP_CODE" val="l1-1"/>
  <p:tag name="KSO_WM_UNIT_PRESET_TEXT" val="Lorem ipsum dolor sit amet consectetur adipisicing elit"/>
</p:tagLst>
</file>

<file path=ppt/tags/tag5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455_4*i*12"/>
  <p:tag name="KSO_WM_TEMPLATE_CATEGORY" val="diagram"/>
  <p:tag name="KSO_WM_TEMPLATE_INDEX" val="160455"/>
  <p:tag name="KSO_WM_UNIT_INDEX" val="12"/>
</p:tagLst>
</file>

<file path=ppt/tags/tag5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4"/>
  <p:tag name="KSO_WM_UNIT_ID" val="diagram160455_4*l_i*1_4"/>
  <p:tag name="KSO_WM_UNIT_CLEAR" val="1"/>
  <p:tag name="KSO_WM_UNIT_LAYERLEVEL" val="1_1"/>
  <p:tag name="KSO_WM_DIAGRAM_GROUP_CODE" val="l1-1"/>
</p:tagLst>
</file>

<file path=ppt/tags/tag5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a"/>
  <p:tag name="KSO_WM_UNIT_INDEX" val="1_2_1"/>
  <p:tag name="KSO_WM_UNIT_ID" val="diagram160455_4*l_h_a*1_2_1"/>
  <p:tag name="KSO_WM_UNIT_CLEAR" val="1"/>
  <p:tag name="KSO_WM_UNIT_LAYERLEVEL" val="1_1_1"/>
  <p:tag name="KSO_WM_UNIT_VALUE" val="12"/>
  <p:tag name="KSO_WM_UNIT_HIGHLIGHT" val="0"/>
  <p:tag name="KSO_WM_UNIT_COMPATIBLE" val="0"/>
  <p:tag name="KSO_WM_DIAGRAM_GROUP_CODE" val="l1-1"/>
  <p:tag name="KSO_WM_UNIT_PRESET_TEXT" val="Lorem"/>
</p:tagLst>
</file>

<file path=ppt/tags/tag5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5"/>
  <p:tag name="KSO_WM_UNIT_ID" val="diagram160455_4*l_i*1_5"/>
  <p:tag name="KSO_WM_UNIT_CLEAR" val="1"/>
  <p:tag name="KSO_WM_UNIT_LAYERLEVEL" val="1_1"/>
  <p:tag name="KSO_WM_DIAGRAM_GROUP_CODE" val="l1-1"/>
</p:tagLst>
</file>

<file path=ppt/tags/tag5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6"/>
  <p:tag name="KSO_WM_UNIT_ID" val="diagram160455_4*l_i*1_6"/>
  <p:tag name="KSO_WM_UNIT_CLEAR" val="1"/>
  <p:tag name="KSO_WM_UNIT_LAYERLEVEL" val="1_1"/>
  <p:tag name="KSO_WM_DIAGRAM_GROUP_CODE" val="l1-1"/>
</p:tagLst>
</file>

<file path=ppt/tags/tag5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f"/>
  <p:tag name="KSO_WM_UNIT_INDEX" val="1_2_1"/>
  <p:tag name="KSO_WM_UNIT_ID" val="diagram160455_4*l_h_f*1_2_1"/>
  <p:tag name="KSO_WM_UNIT_CLEAR" val="1"/>
  <p:tag name="KSO_WM_UNIT_LAYERLEVEL" val="1_1_1"/>
  <p:tag name="KSO_WM_UNIT_VALUE" val="39"/>
  <p:tag name="KSO_WM_UNIT_HIGHLIGHT" val="0"/>
  <p:tag name="KSO_WM_UNIT_COMPATIBLE" val="0"/>
  <p:tag name="KSO_WM_DIAGRAM_GROUP_CODE" val="l1-1"/>
  <p:tag name="KSO_WM_UNIT_PRESET_TEXT" val="Lorem ipsum dolor sit amet consectetur adipisicing elit"/>
</p:tagLst>
</file>

<file path=ppt/tags/tag5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455_4*i*23"/>
  <p:tag name="KSO_WM_TEMPLATE_CATEGORY" val="diagram"/>
  <p:tag name="KSO_WM_TEMPLATE_INDEX" val="160455"/>
  <p:tag name="KSO_WM_UNIT_INDEX" val="23"/>
</p:tagLst>
</file>

<file path=ppt/tags/tag6.xml><?xml version="1.0" encoding="utf-8"?>
<p:tagLst xmlns:p="http://schemas.openxmlformats.org/presentationml/2006/main">
  <p:tag name="KSO_WM_TAG_VERSION" val="1.0"/>
  <p:tag name="KSO_WM_TEMPLATE_CATEGORY" val="diagram"/>
  <p:tag name="KSO_WM_TEMPLATE_INDEX" val="160296"/>
  <p:tag name="KSO_WM_UNIT_TYPE" val="m_h_f"/>
  <p:tag name="KSO_WM_UNIT_INDEX" val="1_2_1"/>
  <p:tag name="KSO_WM_UNIT_ID" val="260*m_h_f*1_2_1"/>
  <p:tag name="KSO_WM_UNIT_CLEAR" val="1"/>
  <p:tag name="KSO_WM_UNIT_LAYERLEVEL" val="1_1_1"/>
  <p:tag name="KSO_WM_UNIT_VALUE" val="30"/>
  <p:tag name="KSO_WM_UNIT_HIGHLIGHT" val="0"/>
  <p:tag name="KSO_WM_UNIT_COMPATIBLE" val="0"/>
  <p:tag name="KSO_WM_BEAUTIFY_FLAG" val="#wm#"/>
  <p:tag name="KSO_WM_UNIT_PRESET_TEXT_INDEX" val="4"/>
  <p:tag name="KSO_WM_UNIT_PRESET_TEXT_LEN" val="26"/>
  <p:tag name="KSO_WM_DIAGRAM_GROUP_CODE" val="m1-1"/>
</p:tagLst>
</file>

<file path=ppt/tags/tag6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7"/>
  <p:tag name="KSO_WM_UNIT_ID" val="diagram160455_4*l_i*1_7"/>
  <p:tag name="KSO_WM_UNIT_CLEAR" val="1"/>
  <p:tag name="KSO_WM_UNIT_LAYERLEVEL" val="1_1"/>
  <p:tag name="KSO_WM_DIAGRAM_GROUP_CODE" val="l1-1"/>
</p:tagLst>
</file>

<file path=ppt/tags/tag6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a"/>
  <p:tag name="KSO_WM_UNIT_INDEX" val="1_3_1"/>
  <p:tag name="KSO_WM_UNIT_ID" val="diagram160455_4*l_h_a*1_3_1"/>
  <p:tag name="KSO_WM_UNIT_CLEAR" val="1"/>
  <p:tag name="KSO_WM_UNIT_LAYERLEVEL" val="1_1_1"/>
  <p:tag name="KSO_WM_UNIT_VALUE" val="12"/>
  <p:tag name="KSO_WM_UNIT_HIGHLIGHT" val="0"/>
  <p:tag name="KSO_WM_UNIT_COMPATIBLE" val="0"/>
  <p:tag name="KSO_WM_DIAGRAM_GROUP_CODE" val="l1-1"/>
  <p:tag name="KSO_WM_UNIT_PRESET_TEXT" val="Lorem"/>
</p:tagLst>
</file>

<file path=ppt/tags/tag6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8"/>
  <p:tag name="KSO_WM_UNIT_ID" val="diagram160455_4*l_i*1_8"/>
  <p:tag name="KSO_WM_UNIT_CLEAR" val="1"/>
  <p:tag name="KSO_WM_UNIT_LAYERLEVEL" val="1_1"/>
  <p:tag name="KSO_WM_DIAGRAM_GROUP_CODE" val="l1-1"/>
</p:tagLst>
</file>

<file path=ppt/tags/tag6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9"/>
  <p:tag name="KSO_WM_UNIT_ID" val="diagram160455_4*l_i*1_9"/>
  <p:tag name="KSO_WM_UNIT_CLEAR" val="1"/>
  <p:tag name="KSO_WM_UNIT_LAYERLEVEL" val="1_1"/>
  <p:tag name="KSO_WM_DIAGRAM_GROUP_CODE" val="l1-1"/>
</p:tagLst>
</file>

<file path=ppt/tags/tag6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f"/>
  <p:tag name="KSO_WM_UNIT_INDEX" val="1_3_1"/>
  <p:tag name="KSO_WM_UNIT_ID" val="diagram160455_4*l_h_f*1_3_1"/>
  <p:tag name="KSO_WM_UNIT_CLEAR" val="1"/>
  <p:tag name="KSO_WM_UNIT_LAYERLEVEL" val="1_1_1"/>
  <p:tag name="KSO_WM_UNIT_VALUE" val="39"/>
  <p:tag name="KSO_WM_UNIT_HIGHLIGHT" val="0"/>
  <p:tag name="KSO_WM_UNIT_COMPATIBLE" val="0"/>
  <p:tag name="KSO_WM_DIAGRAM_GROUP_CODE" val="l1-1"/>
  <p:tag name="KSO_WM_UNIT_PRESET_TEXT" val="Lorem ipsum dolor sit amet consectetur adipisicing elit"/>
</p:tagLst>
</file>

<file path=ppt/tags/tag6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455_4*i*34"/>
  <p:tag name="KSO_WM_TEMPLATE_CATEGORY" val="diagram"/>
  <p:tag name="KSO_WM_TEMPLATE_INDEX" val="160455"/>
  <p:tag name="KSO_WM_UNIT_INDEX" val="34"/>
</p:tagLst>
</file>

<file path=ppt/tags/tag6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10"/>
  <p:tag name="KSO_WM_UNIT_ID" val="diagram160455_4*l_i*1_10"/>
  <p:tag name="KSO_WM_UNIT_CLEAR" val="1"/>
  <p:tag name="KSO_WM_UNIT_LAYERLEVEL" val="1_1"/>
  <p:tag name="KSO_WM_DIAGRAM_GROUP_CODE" val="l1-1"/>
</p:tagLst>
</file>

<file path=ppt/tags/tag6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a"/>
  <p:tag name="KSO_WM_UNIT_INDEX" val="1_4_1"/>
  <p:tag name="KSO_WM_UNIT_ID" val="diagram160455_4*l_h_a*1_4_1"/>
  <p:tag name="KSO_WM_UNIT_CLEAR" val="1"/>
  <p:tag name="KSO_WM_UNIT_LAYERLEVEL" val="1_1_1"/>
  <p:tag name="KSO_WM_UNIT_VALUE" val="12"/>
  <p:tag name="KSO_WM_UNIT_HIGHLIGHT" val="0"/>
  <p:tag name="KSO_WM_UNIT_COMPATIBLE" val="0"/>
  <p:tag name="KSO_WM_DIAGRAM_GROUP_CODE" val="l1-1"/>
  <p:tag name="KSO_WM_UNIT_PRESET_TEXT" val="Lorem"/>
</p:tagLst>
</file>

<file path=ppt/tags/tag6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11"/>
  <p:tag name="KSO_WM_UNIT_ID" val="diagram160455_4*l_i*1_11"/>
  <p:tag name="KSO_WM_UNIT_CLEAR" val="1"/>
  <p:tag name="KSO_WM_UNIT_LAYERLEVEL" val="1_1"/>
  <p:tag name="KSO_WM_DIAGRAM_GROUP_CODE" val="l1-1"/>
</p:tagLst>
</file>

<file path=ppt/tags/tag6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12"/>
  <p:tag name="KSO_WM_UNIT_ID" val="diagram160455_4*l_i*1_12"/>
  <p:tag name="KSO_WM_UNIT_CLEAR" val="1"/>
  <p:tag name="KSO_WM_UNIT_LAYERLEVEL" val="1_1"/>
  <p:tag name="KSO_WM_DIAGRAM_GROUP_CODE" val="l1-1"/>
</p:tagLst>
</file>

<file path=ppt/tags/tag7.xml><?xml version="1.0" encoding="utf-8"?>
<p:tagLst xmlns:p="http://schemas.openxmlformats.org/presentationml/2006/main">
  <p:tag name="KSO_WM_TAG_VERSION" val="1.0"/>
  <p:tag name="KSO_WM_TEMPLATE_CATEGORY" val="diagram"/>
  <p:tag name="KSO_WM_TEMPLATE_INDEX" val="160296"/>
  <p:tag name="KSO_WM_UNIT_TYPE" val="m_i"/>
  <p:tag name="KSO_WM_UNIT_INDEX" val="1_3"/>
  <p:tag name="KSO_WM_UNIT_ID" val="260*m_i*1_3"/>
  <p:tag name="KSO_WM_UNIT_CLEAR" val="1"/>
  <p:tag name="KSO_WM_UNIT_LAYERLEVEL" val="1_1"/>
  <p:tag name="KSO_WM_BEAUTIFY_FLAG" val="#wm#"/>
  <p:tag name="KSO_WM_DIAGRAM_GROUP_CODE" val="m1-1"/>
</p:tagLst>
</file>

<file path=ppt/tags/tag7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f"/>
  <p:tag name="KSO_WM_UNIT_INDEX" val="1_4_1"/>
  <p:tag name="KSO_WM_UNIT_ID" val="diagram160455_4*l_h_f*1_4_1"/>
  <p:tag name="KSO_WM_UNIT_CLEAR" val="1"/>
  <p:tag name="KSO_WM_UNIT_LAYERLEVEL" val="1_1_1"/>
  <p:tag name="KSO_WM_UNIT_VALUE" val="39"/>
  <p:tag name="KSO_WM_UNIT_HIGHLIGHT" val="0"/>
  <p:tag name="KSO_WM_UNIT_COMPATIBLE" val="0"/>
  <p:tag name="KSO_WM_DIAGRAM_GROUP_CODE" val="l1-1"/>
  <p:tag name="KSO_WM_UNIT_PRESET_TEXT" val="Lorem ipsum dolor sit amet consectetur adipisicing elit"/>
</p:tagLst>
</file>

<file path=ppt/tags/tag71.xml><?xml version="1.0" encoding="utf-8"?>
<p:tagLst xmlns:p="http://schemas.openxmlformats.org/presentationml/2006/main">
  <p:tag name="KSO_WM_SLIDE_ID" val="diagram160455_4"/>
  <p:tag name="KSO_WM_SLIDE_INDEX" val="4"/>
  <p:tag name="KSO_WM_SLIDE_ITEM_CNT" val="4"/>
  <p:tag name="KSO_WM_SLIDE_LAYOUT" val="a_l"/>
  <p:tag name="KSO_WM_SLIDE_LAYOUT_CNT" val="1_1"/>
  <p:tag name="KSO_WM_SLIDE_TYPE" val="contents"/>
  <p:tag name="KSO_WM_BEAUTIFY_FLAG" val="#wm#"/>
  <p:tag name="KSO_WM_TEMPLATE_CATEGORY" val="diagram"/>
  <p:tag name="KSO_WM_TEMPLATE_INDEX" val="160455"/>
  <p:tag name="KSO_WM_DIAGRAM_GROUP_CODE" val="l1-1"/>
  <p:tag name="KSO_WM_TAG_VERSION" val="1.0"/>
</p:tagLst>
</file>

<file path=ppt/tags/tag7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73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7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75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7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77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7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79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8.xml><?xml version="1.0" encoding="utf-8"?>
<p:tagLst xmlns:p="http://schemas.openxmlformats.org/presentationml/2006/main">
  <p:tag name="KSO_WM_TAG_VERSION" val="1.0"/>
  <p:tag name="KSO_WM_TEMPLATE_CATEGORY" val="diagram"/>
  <p:tag name="KSO_WM_TEMPLATE_INDEX" val="160296"/>
  <p:tag name="KSO_WM_UNIT_TYPE" val="m_i"/>
  <p:tag name="KSO_WM_UNIT_INDEX" val="1_4"/>
  <p:tag name="KSO_WM_UNIT_ID" val="260*m_i*1_4"/>
  <p:tag name="KSO_WM_UNIT_CLEAR" val="1"/>
  <p:tag name="KSO_WM_UNIT_LAYERLEVEL" val="1_1"/>
  <p:tag name="KSO_WM_BEAUTIFY_FLAG" val="#wm#"/>
  <p:tag name="KSO_WM_DIAGRAM_GROUP_CODE" val="m1-1"/>
</p:tagLst>
</file>

<file path=ppt/tags/tag80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81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8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83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8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85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8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87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8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89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9.xml><?xml version="1.0" encoding="utf-8"?>
<p:tagLst xmlns:p="http://schemas.openxmlformats.org/presentationml/2006/main">
  <p:tag name="KSO_WM_SLIDE_ID" val="diagram160296_5"/>
  <p:tag name="KSO_WM_SLIDE_INDEX" val="5"/>
  <p:tag name="KSO_WM_SLIDE_ITEM_CNT" val="2"/>
  <p:tag name="KSO_WM_SLIDE_LAYOUT" val="a_m"/>
  <p:tag name="KSO_WM_SLIDE_LAYOUT_CNT" val="1_1"/>
  <p:tag name="KSO_WM_SLIDE_TYPE" val="contents"/>
  <p:tag name="KSO_WM_BEAUTIFY_FLAG" val="#wm#"/>
  <p:tag name="KSO_WM_TEMPLATE_CATEGORY" val="diagram"/>
  <p:tag name="KSO_WM_TEMPLATE_INDEX" val="160296"/>
  <p:tag name="KSO_WM_DIAGRAM_GROUP_CODE" val="m1-1"/>
  <p:tag name="KSO_WM_TAG_VERSION" val="1.0"/>
</p:tagLst>
</file>

<file path=ppt/tags/tag90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91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9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93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9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95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9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97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9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99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1272</Words>
  <Application>WPS 演示</Application>
  <PresentationFormat>宽屏</PresentationFormat>
  <Paragraphs>110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</vt:lpstr>
      <vt:lpstr>宋体</vt:lpstr>
      <vt:lpstr>Wingdings</vt:lpstr>
      <vt:lpstr>Calibri</vt:lpstr>
      <vt:lpstr>微软雅黑</vt:lpstr>
      <vt:lpstr>Calibri Light</vt:lpstr>
      <vt:lpstr>Office 主题</vt:lpstr>
      <vt:lpstr>冬季常见呼吸道疾病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Lenovo</cp:lastModifiedBy>
  <cp:revision>4</cp:revision>
  <dcterms:created xsi:type="dcterms:W3CDTF">2015-05-05T08:02:00Z</dcterms:created>
  <dcterms:modified xsi:type="dcterms:W3CDTF">2016-10-03T09:57:17Z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2052-10.1.0.5973</vt:lpwstr>
  </property>
</Properties>
</file>