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0" autoAdjust="0"/>
  </p:normalViewPr>
  <p:slideViewPr>
    <p:cSldViewPr>
      <p:cViewPr varScale="1">
        <p:scale>
          <a:sx n="90" d="100"/>
          <a:sy n="90" d="100"/>
        </p:scale>
        <p:origin x="-139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6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3D654-3B33-40FD-B208-C7DA863BD427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FC363-F351-4DA5-95F3-572EC7FE36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81715-FE5A-4452-AEDD-88F4C476809C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06ABD-A914-4975-BEA1-46C38B7C65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113E6-83BE-41F9-8B1C-31249931B6DD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244F-F3C2-4744-AF8C-50B56B6C08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C073-7AF7-4E2E-B8A6-3B70E2EF030A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59C7F-46CE-48B9-B037-4546A6AFA5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0675-CA04-4E4B-A411-72C19EC2763F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9335-C1CD-4832-A40F-2D8D721DCD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BE9E-2F41-4549-B377-63E25FEEE741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E5C7D-43A5-480B-942A-DA50E35E65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8BB12-CDBF-45E4-83BF-FCE6D7A45B28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D7BCB-F1FE-49F7-90BC-5A2AF1912BB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2BD1B-922B-4D90-9BB6-84D1A395CE69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193B6-E996-437A-8A9E-80DE0B7FD9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4F3E4-7CE5-4E22-AFF5-0B8E1A108065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DC22D-660C-4B0E-801E-D6494352E4A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A9768-1671-4FEA-86A8-3A91F2EB0AE9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A53AA-B079-41E4-80DF-98970F7475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F9ABB-D611-40A6-A3EA-66F8675AE749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901F6-D6A7-4D4F-ACC2-15614D85105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973B6CA-369D-4F5E-A40A-99B422910AD0}" type="datetimeFigureOut">
              <a:rPr lang="zh-CN" altLang="en-US"/>
              <a:pPr>
                <a:defRPr/>
              </a:pPr>
              <a:t>2016/10/14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9D93055-BA8C-45DF-A1CB-C865F51ADDA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5800" y="571500"/>
            <a:ext cx="7772400" cy="3028950"/>
          </a:xfrm>
        </p:spPr>
        <p:txBody>
          <a:bodyPr/>
          <a:lstStyle/>
          <a:p>
            <a: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/>
            </a: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/>
            </a: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mtClean="0">
                <a:latin typeface="隶书" pitchFamily="49" charset="-122"/>
                <a:ea typeface="隶书" pitchFamily="49" charset="-122"/>
              </a:rPr>
              <a:t>太极大药房</a:t>
            </a:r>
            <a:br>
              <a:rPr lang="zh-CN" altLang="en-US" smtClean="0">
                <a:latin typeface="隶书" pitchFamily="49" charset="-122"/>
                <a:ea typeface="隶书" pitchFamily="49" charset="-122"/>
              </a:rPr>
            </a:br>
            <a:r>
              <a:rPr lang="zh-CN" altLang="en-US" smtClean="0">
                <a:latin typeface="隶书" pitchFamily="49" charset="-122"/>
                <a:ea typeface="隶书" pitchFamily="49" charset="-122"/>
              </a:rPr>
              <a:t>员工销售能力提高班课程</a:t>
            </a:r>
            <a: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/>
            </a: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z="6000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>消化系统疾病</a:t>
            </a:r>
            <a: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/>
            </a:r>
            <a:b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</a:br>
            <a:r>
              <a:rPr lang="zh-CN" altLang="en-US" smtClean="0">
                <a:solidFill>
                  <a:srgbClr val="0000CC"/>
                </a:solidFill>
                <a:latin typeface="隶书" pitchFamily="49" charset="-122"/>
                <a:ea typeface="隶书" pitchFamily="49" charset="-122"/>
              </a:rPr>
              <a:t>          </a:t>
            </a:r>
            <a:r>
              <a:rPr lang="zh-CN" altLang="en-US" smtClean="0">
                <a:latin typeface="隶书" pitchFamily="49" charset="-122"/>
                <a:ea typeface="隶书" pitchFamily="49" charset="-122"/>
              </a:rPr>
              <a:t>讲师：代志斌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ctrTitle"/>
          </p:nvPr>
        </p:nvSpPr>
        <p:spPr>
          <a:xfrm>
            <a:off x="428625" y="928688"/>
            <a:ext cx="8286750" cy="3929062"/>
          </a:xfrm>
        </p:spPr>
        <p:txBody>
          <a:bodyPr/>
          <a:lstStyle/>
          <a:p>
            <a:pPr algn="l"/>
            <a:endParaRPr lang="zh-CN" altLang="en-US" sz="9600" smtClean="0">
              <a:solidFill>
                <a:srgbClr val="002060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4338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sz="48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ctrTitle"/>
          </p:nvPr>
        </p:nvSpPr>
        <p:spPr>
          <a:xfrm>
            <a:off x="0" y="214313"/>
            <a:ext cx="5357813" cy="3386137"/>
          </a:xfrm>
        </p:spPr>
        <p:txBody>
          <a:bodyPr/>
          <a:lstStyle/>
          <a:p>
            <a:r>
              <a:rPr lang="en-US" altLang="zh-CN" sz="4000" b="1" smtClean="0">
                <a:solidFill>
                  <a:srgbClr val="002060"/>
                </a:solidFill>
              </a:rPr>
              <a:t/>
            </a:r>
            <a:br>
              <a:rPr lang="en-US" altLang="zh-CN" sz="4000" b="1" smtClean="0">
                <a:solidFill>
                  <a:srgbClr val="002060"/>
                </a:solidFill>
              </a:rPr>
            </a:br>
            <a:r>
              <a:rPr lang="en-US" altLang="zh-CN" sz="4000" b="1" smtClean="0">
                <a:solidFill>
                  <a:srgbClr val="002060"/>
                </a:solidFill>
              </a:rPr>
              <a:t/>
            </a:r>
            <a:br>
              <a:rPr lang="en-US" altLang="zh-CN" sz="4000" b="1" smtClean="0">
                <a:solidFill>
                  <a:srgbClr val="002060"/>
                </a:solidFill>
              </a:rPr>
            </a:br>
            <a:r>
              <a:rPr lang="en-US" altLang="zh-CN" sz="4000" b="1" smtClean="0">
                <a:solidFill>
                  <a:srgbClr val="002060"/>
                </a:solidFill>
              </a:rPr>
              <a:t/>
            </a:r>
            <a:br>
              <a:rPr lang="en-US" altLang="zh-CN" sz="4000" b="1" smtClean="0">
                <a:solidFill>
                  <a:srgbClr val="002060"/>
                </a:solidFill>
              </a:rPr>
            </a:br>
            <a:r>
              <a:rPr lang="en-US" altLang="zh-CN" sz="4000" b="1" smtClean="0">
                <a:solidFill>
                  <a:srgbClr val="002060"/>
                </a:solidFill>
              </a:rPr>
              <a:t/>
            </a:r>
            <a:br>
              <a:rPr lang="en-US" altLang="zh-CN" sz="4000" b="1" smtClean="0">
                <a:solidFill>
                  <a:srgbClr val="002060"/>
                </a:solidFill>
              </a:rPr>
            </a:br>
            <a:endParaRPr lang="zh-CN" altLang="en-US" sz="4000" smtClean="0">
              <a:solidFill>
                <a:srgbClr val="0000CC"/>
              </a:solidFill>
              <a:latin typeface="隶书" pitchFamily="49" charset="-122"/>
              <a:ea typeface="隶书" pitchFamily="49" charset="-122"/>
            </a:endParaRPr>
          </a:p>
        </p:txBody>
      </p:sp>
      <p:sp>
        <p:nvSpPr>
          <p:cNvPr id="17410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sz="4800" smtClean="0">
                <a:solidFill>
                  <a:schemeClr val="tx1"/>
                </a:solidFill>
              </a:rPr>
              <a:t>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27</Words>
  <PresentationFormat>全屏显示(4:3)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Calibri</vt:lpstr>
      <vt:lpstr>宋体</vt:lpstr>
      <vt:lpstr>Arial</vt:lpstr>
      <vt:lpstr>隶书</vt:lpstr>
      <vt:lpstr>Office 主题</vt:lpstr>
      <vt:lpstr>  太极大药房 员工销售能力提高班课程 消化系统疾病           讲师：代志斌</vt:lpstr>
      <vt:lpstr>幻灯片 2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呼吸系统疾病</dc:title>
  <dc:creator>张蓉</dc:creator>
  <cp:lastModifiedBy>lenovo</cp:lastModifiedBy>
  <cp:revision>25</cp:revision>
  <dcterms:created xsi:type="dcterms:W3CDTF">2016-10-13T12:53:40Z</dcterms:created>
  <dcterms:modified xsi:type="dcterms:W3CDTF">2016-10-14T03:39:10Z</dcterms:modified>
</cp:coreProperties>
</file>