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accent1">
                <a:lumMod val="5000"/>
                <a:lumOff val="95000"/>
              </a:schemeClr>
            </a:gs>
            <a:gs pos="81000">
              <a:schemeClr val="accent1"/>
            </a:gs>
            <a:gs pos="97000">
              <a:schemeClr val="accent1">
                <a:lumMod val="45000"/>
                <a:lumOff val="55000"/>
              </a:schemeClr>
            </a:gs>
            <a:gs pos="38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b="1" dirty="0" smtClean="0"/>
              <a:t>电子监管码安装流程</a:t>
            </a:r>
            <a:endParaRPr lang="zh-CN" altLang="en-US" sz="72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一、环境安装流程</a:t>
            </a:r>
            <a:endParaRPr lang="en-US" altLang="zh-CN" sz="3600" dirty="0" smtClean="0"/>
          </a:p>
          <a:p>
            <a:r>
              <a:rPr lang="zh-CN" altLang="en-US" sz="3600" dirty="0" smtClean="0"/>
              <a:t>二、</a:t>
            </a:r>
            <a:r>
              <a:rPr lang="en-US" altLang="zh-CN" sz="3600" dirty="0" smtClean="0"/>
              <a:t>2.0</a:t>
            </a:r>
            <a:r>
              <a:rPr lang="zh-CN" altLang="en-US" sz="3600" dirty="0" smtClean="0"/>
              <a:t>系统安装流程</a:t>
            </a:r>
            <a:endParaRPr lang="en-US" altLang="zh-CN" sz="3600" dirty="0" smtClean="0"/>
          </a:p>
          <a:p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0660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基本是自动安装状态，不用管，软件会自动安装</a:t>
            </a:r>
            <a:endParaRPr lang="en-US" altLang="zh-CN" dirty="0" smtClean="0"/>
          </a:p>
          <a:p>
            <a:r>
              <a:rPr lang="zh-CN" altLang="en-US" dirty="0" smtClean="0"/>
              <a:t>桌面上会出现这样一个图标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547" y="3252326"/>
            <a:ext cx="2437729" cy="278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1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如果不是自动安装，则按照下面步骤操作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74" y="1215019"/>
            <a:ext cx="5471851" cy="528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8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看到此界面直接点击“安装”按钮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81" y="1690688"/>
            <a:ext cx="6624638" cy="4481512"/>
          </a:xfrm>
        </p:spPr>
      </p:pic>
    </p:spTree>
    <p:extLst>
      <p:ext uri="{BB962C8B-B14F-4D97-AF65-F5344CB8AC3E}">
        <p14:creationId xmlns:p14="http://schemas.microsoft.com/office/powerpoint/2010/main" val="132358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看到此界面，说面软件正在下载</a:t>
            </a:r>
            <a:r>
              <a:rPr lang="en-US" altLang="zh-CN" dirty="0" smtClean="0"/>
              <a:t>,</a:t>
            </a:r>
            <a:r>
              <a:rPr lang="zh-CN" altLang="en-US" dirty="0" smtClean="0"/>
              <a:t>下载后自动安装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968" y="1690688"/>
            <a:ext cx="7358063" cy="4681536"/>
          </a:xfrm>
        </p:spPr>
      </p:pic>
    </p:spTree>
    <p:extLst>
      <p:ext uri="{BB962C8B-B14F-4D97-AF65-F5344CB8AC3E}">
        <p14:creationId xmlns:p14="http://schemas.microsoft.com/office/powerpoint/2010/main" val="67304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准备工作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首先在邮箱内下载环境安装文件及</a:t>
            </a:r>
            <a:r>
              <a:rPr lang="en-US" altLang="zh-CN" dirty="0" smtClean="0"/>
              <a:t>2.0</a:t>
            </a:r>
            <a:r>
              <a:rPr lang="zh-CN" altLang="en-US" dirty="0" smtClean="0"/>
              <a:t>系统安装文件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618" y="2940041"/>
            <a:ext cx="1502037" cy="18250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564" y="2940041"/>
            <a:ext cx="2098242" cy="18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9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一、环境安装</a:t>
            </a:r>
            <a:r>
              <a:rPr lang="zh-CN" altLang="en-US" dirty="0" smtClean="0">
                <a:solidFill>
                  <a:srgbClr val="FF0000"/>
                </a:solidFill>
              </a:rPr>
              <a:t>流程</a:t>
            </a: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双击下面这个安装图标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712" y="2646206"/>
            <a:ext cx="2112818" cy="256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4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看到这步，只需等待即可，不做任何操作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766" y="3073698"/>
            <a:ext cx="6542467" cy="250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9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务必勾选，务必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496" y="1578667"/>
            <a:ext cx="5847008" cy="5114678"/>
          </a:xfrm>
        </p:spPr>
      </p:pic>
    </p:spTree>
    <p:extLst>
      <p:ext uri="{BB962C8B-B14F-4D97-AF65-F5344CB8AC3E}">
        <p14:creationId xmlns:p14="http://schemas.microsoft.com/office/powerpoint/2010/main" val="48968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上一步操作完成后，直接点击下方“安装”按钮</a:t>
            </a:r>
            <a:endParaRPr lang="zh-CN" altLang="en-US" sz="3600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762" y="1906056"/>
            <a:ext cx="4790476" cy="4190476"/>
          </a:xfrm>
        </p:spPr>
      </p:pic>
    </p:spTree>
    <p:extLst>
      <p:ext uri="{BB962C8B-B14F-4D97-AF65-F5344CB8AC3E}">
        <p14:creationId xmlns:p14="http://schemas.microsoft.com/office/powerpoint/2010/main" val="151158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11" y="365125"/>
            <a:ext cx="7616378" cy="6492875"/>
          </a:xfrm>
        </p:spPr>
      </p:pic>
    </p:spTree>
    <p:extLst>
      <p:ext uri="{BB962C8B-B14F-4D97-AF65-F5344CB8AC3E}">
        <p14:creationId xmlns:p14="http://schemas.microsoft.com/office/powerpoint/2010/main" val="1922613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环境安装成功，点击“完成”按钮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762" y="1906056"/>
            <a:ext cx="4790476" cy="4190476"/>
          </a:xfrm>
        </p:spPr>
      </p:pic>
    </p:spTree>
    <p:extLst>
      <p:ext uri="{BB962C8B-B14F-4D97-AF65-F5344CB8AC3E}">
        <p14:creationId xmlns:p14="http://schemas.microsoft.com/office/powerpoint/2010/main" val="19305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二、电子监管码</a:t>
            </a:r>
            <a:r>
              <a:rPr lang="en-US" altLang="zh-CN" dirty="0" smtClean="0">
                <a:solidFill>
                  <a:srgbClr val="FF0000"/>
                </a:solidFill>
              </a:rPr>
              <a:t>2.0</a:t>
            </a:r>
            <a:r>
              <a:rPr lang="zh-CN" altLang="en-US" dirty="0" smtClean="0">
                <a:solidFill>
                  <a:srgbClr val="FF0000"/>
                </a:solidFill>
              </a:rPr>
              <a:t>系统安装流程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双击安装文件</a:t>
            </a:r>
            <a:endParaRPr lang="en-US" altLang="zh-CN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366" y="2842508"/>
            <a:ext cx="2607267" cy="231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01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139</Words>
  <Application>Microsoft Office PowerPoint</Application>
  <PresentationFormat>宽屏</PresentationFormat>
  <Paragraphs>18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宋体</vt:lpstr>
      <vt:lpstr>Arial</vt:lpstr>
      <vt:lpstr>Calibri</vt:lpstr>
      <vt:lpstr>Calibri Light</vt:lpstr>
      <vt:lpstr>Office 主题</vt:lpstr>
      <vt:lpstr>电子监管码安装流程</vt:lpstr>
      <vt:lpstr>准备工作</vt:lpstr>
      <vt:lpstr>一、环境安装流程 </vt:lpstr>
      <vt:lpstr>PowerPoint 演示文稿</vt:lpstr>
      <vt:lpstr>务必勾选，务必</vt:lpstr>
      <vt:lpstr>上一步操作完成后，直接点击下方“安装”按钮</vt:lpstr>
      <vt:lpstr>PowerPoint 演示文稿</vt:lpstr>
      <vt:lpstr>环境安装成功，点击“完成”按钮</vt:lpstr>
      <vt:lpstr>二、电子监管码2.0系统安装流程</vt:lpstr>
      <vt:lpstr>PowerPoint 演示文稿</vt:lpstr>
      <vt:lpstr>如果不是自动安装，则按照下面步骤操作 </vt:lpstr>
      <vt:lpstr>看到此界面直接点击“安装”按钮</vt:lpstr>
      <vt:lpstr>看到此界面，说面软件正在下载,下载后自动安装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电子监管码安装流程</dc:title>
  <dc:creator>LHCan</dc:creator>
  <cp:lastModifiedBy>Yang</cp:lastModifiedBy>
  <cp:revision>13</cp:revision>
  <dcterms:created xsi:type="dcterms:W3CDTF">2015-05-05T08:02:14Z</dcterms:created>
  <dcterms:modified xsi:type="dcterms:W3CDTF">2016-01-15T05:37:36Z</dcterms:modified>
</cp:coreProperties>
</file>