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3" r:id="rId4"/>
    <p:sldId id="264" r:id="rId5"/>
    <p:sldId id="266" r:id="rId6"/>
    <p:sldId id="267" r:id="rId7"/>
    <p:sldId id="268" r:id="rId8"/>
    <p:sldId id="262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1A108-02B5-4C16-80DC-94055DAC1B01}" type="datetimeFigureOut">
              <a:rPr lang="zh-CN" altLang="en-US" smtClean="0"/>
              <a:t>2015/7/17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D1A2B-A125-4790-B75D-FEA6781F1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6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996952"/>
            <a:ext cx="9144000" cy="893961"/>
          </a:xfrm>
        </p:spPr>
        <p:txBody>
          <a:bodyPr>
            <a:normAutofit/>
          </a:bodyPr>
          <a:lstStyle>
            <a:lvl1pPr algn="ctr">
              <a:defRPr sz="4400"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内页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568952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2015/7/17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27584" y="2492896"/>
            <a:ext cx="771525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四川太极连锁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销售分析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2123728" y="4005064"/>
            <a:ext cx="4800600" cy="9356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Calibri" pitchFamily="34" charset="0"/>
                <a:ea typeface="华文细黑" pitchFamily="2" charset="-122"/>
              </a:rPr>
              <a:t>XX</a:t>
            </a:r>
            <a:r>
              <a:rPr lang="zh-CN" altLang="en-US" sz="3200" b="1" dirty="0">
                <a:solidFill>
                  <a:schemeClr val="bg1"/>
                </a:solidFill>
                <a:latin typeface="Calibri" pitchFamily="34" charset="0"/>
                <a:ea typeface="华文细黑" pitchFamily="2" charset="-122"/>
              </a:rPr>
              <a:t>小组</a:t>
            </a:r>
            <a:endParaRPr lang="en-US" altLang="zh-CN" sz="3200" b="1" dirty="0">
              <a:solidFill>
                <a:schemeClr val="bg1"/>
              </a:solidFill>
              <a:latin typeface="Calibri" pitchFamily="34" charset="0"/>
              <a:ea typeface="华文细黑" pitchFamily="2" charset="-122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Calibri" pitchFamily="34" charset="0"/>
                <a:ea typeface="华文细黑" pitchFamily="2" charset="-122"/>
              </a:rPr>
              <a:t>20th. Jul.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00063" y="214313"/>
            <a:ext cx="3786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71500" y="1214438"/>
            <a:ext cx="62150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连锁季度金额走势</a:t>
            </a:r>
            <a:r>
              <a:rPr lang="zh-CN" altLang="en-US" sz="32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32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片区</a:t>
            </a:r>
            <a:r>
              <a:rPr lang="zh-CN" altLang="en-US" sz="3200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份额</a:t>
            </a:r>
            <a:r>
              <a:rPr lang="zh-CN" altLang="en-US" sz="32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32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片区</a:t>
            </a:r>
            <a:r>
              <a:rPr lang="zh-CN" altLang="en-US" sz="3200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走势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32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品规分析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32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药店排名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7488" y="188913"/>
            <a:ext cx="716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ko-KR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014-2015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分季度销售走势</a:t>
            </a:r>
            <a:endParaRPr lang="en-US" altLang="ko-KR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02794"/>
              </p:ext>
            </p:extLst>
          </p:nvPr>
        </p:nvGraphicFramePr>
        <p:xfrm>
          <a:off x="395536" y="1372761"/>
          <a:ext cx="137160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一粒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96.95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五粒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十粒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9807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已知各品规购进价如下，求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年万艾可销售额及连锁利润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>
          <a:xfrm>
            <a:off x="251520" y="188640"/>
            <a:ext cx="698477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2015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年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片区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份额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>
          <a:xfrm>
            <a:off x="251520" y="188640"/>
            <a:ext cx="698477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倒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推一年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片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区的月度销售走势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35496" y="188640"/>
            <a:ext cx="770485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2015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万艾可三规格盒数比和金额比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5496" y="188640"/>
            <a:ext cx="770485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15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年万艾可销售片数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TOP10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药店排名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图片 2" descr="1369025_232645339000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30351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102</Words>
  <Application>Microsoft Office PowerPoint</Application>
  <PresentationFormat>全屏显示(4:3)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Yu, Zhong Ju</dc:creator>
  <cp:lastModifiedBy>Wang, Junwei</cp:lastModifiedBy>
  <cp:revision>63</cp:revision>
  <dcterms:modified xsi:type="dcterms:W3CDTF">2015-07-18T13:04:47Z</dcterms:modified>
</cp:coreProperties>
</file>