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%20-%20&#21103;&#2641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%20-%20&#21103;&#2641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%20-%20&#21103;&#2641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%20-%20&#21103;&#264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[7.1-7.31 - 副本.xlsx]Sheet4!数据透视表1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阿胶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995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阿奇霉素片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914.49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补肾益寿胶囊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2320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多巴丝肼片(美多芭)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845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藿香正气口服液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3289.93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葡萄糖酸钙锌口服溶液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2954.59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三七破壁饮片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960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善存沛优牌辅助降血脂软胶囊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840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石斛破壁饮片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960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硝苯地平控释片(拜新同)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  <c:pt idx="0">
                  <c:v>1175</c:v>
                </c:pt>
              </c:numCache>
            </c:numRef>
          </c:val>
        </c:ser>
        <c:ser>
          <c:idx val="10"/>
          <c:order val="10"/>
          <c:tx>
            <c:strRef>
              <c:f>Sheet4!$L$1:$L$2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Sheet4!$L$3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704960"/>
        <c:axId val="75710848"/>
      </c:barChart>
      <c:catAx>
        <c:axId val="75704960"/>
        <c:scaling>
          <c:orientation val="minMax"/>
        </c:scaling>
        <c:delete val="0"/>
        <c:axPos val="b"/>
        <c:majorTickMark val="out"/>
        <c:minorTickMark val="none"/>
        <c:tickLblPos val="nextTo"/>
        <c:crossAx val="75710848"/>
        <c:crosses val="autoZero"/>
        <c:auto val="1"/>
        <c:lblAlgn val="ctr"/>
        <c:lblOffset val="100"/>
        <c:noMultiLvlLbl val="0"/>
      </c:catAx>
      <c:valAx>
        <c:axId val="75710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704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[8.1-8.31 - 副本.xlsx]Sheet4!数据透视表1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阿胶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965.11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阿胶（太极天胶）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3196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苯磺酸氨氯地平片(络活喜)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1025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补肾益寿胶囊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2800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恩替卡韦片(博路定)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1920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枸橼酸西地那非片(万艾可)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3791.7799999999997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藿香正气口服液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1573.79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葡萄糖酸钙锌口服溶液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2320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舒筋健腰丸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1580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090368"/>
        <c:axId val="76100352"/>
      </c:barChart>
      <c:catAx>
        <c:axId val="76090368"/>
        <c:scaling>
          <c:orientation val="minMax"/>
        </c:scaling>
        <c:delete val="0"/>
        <c:axPos val="b"/>
        <c:majorTickMark val="out"/>
        <c:minorTickMark val="none"/>
        <c:tickLblPos val="nextTo"/>
        <c:crossAx val="76100352"/>
        <c:crosses val="autoZero"/>
        <c:auto val="1"/>
        <c:lblAlgn val="ctr"/>
        <c:lblOffset val="100"/>
        <c:noMultiLvlLbl val="0"/>
      </c:catAx>
      <c:valAx>
        <c:axId val="76100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090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醋酸氟轻松乳膏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复方鸡内金片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环保塑料袋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0.36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克霉唑乳膏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马来酸氯苯那敏片(扑尔敏片)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1.32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尼群地平片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硼酸冰片滴耳液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1.32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维生素B12片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维生素B1片(VB1片)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盐酸萘甲唑林滴鼻液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</c:ser>
        <c:ser>
          <c:idx val="10"/>
          <c:order val="10"/>
          <c:tx>
            <c:strRef>
              <c:f>Sheet4!$L$1:$L$2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Sheet4!$L$3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74688"/>
        <c:axId val="86470656"/>
      </c:barChart>
      <c:catAx>
        <c:axId val="79474688"/>
        <c:scaling>
          <c:orientation val="minMax"/>
        </c:scaling>
        <c:delete val="0"/>
        <c:axPos val="b"/>
        <c:majorTickMark val="out"/>
        <c:minorTickMark val="none"/>
        <c:tickLblPos val="nextTo"/>
        <c:crossAx val="86470656"/>
        <c:crosses val="autoZero"/>
        <c:auto val="1"/>
        <c:lblAlgn val="ctr"/>
        <c:lblOffset val="100"/>
        <c:noMultiLvlLbl val="0"/>
      </c:catAx>
      <c:valAx>
        <c:axId val="86470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474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保和颗粒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0.65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滴眼用利福平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红霉素眼膏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马来酸氯苯那敏片(扑尔敏片)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尼群地平片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1.42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硼酸冰片滴耳液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1.25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维生素B1片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维生素B6片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1.42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医用棉签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0.74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枣花蜂蜜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  <c:pt idx="0">
                  <c:v>0.01</c:v>
                </c:pt>
              </c:numCache>
            </c:numRef>
          </c:val>
        </c:ser>
        <c:ser>
          <c:idx val="10"/>
          <c:order val="10"/>
          <c:tx>
            <c:strRef>
              <c:f>Sheet4!$L$1:$L$2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Sheet4!$L$3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669568"/>
        <c:axId val="64671104"/>
      </c:barChart>
      <c:catAx>
        <c:axId val="64669568"/>
        <c:scaling>
          <c:orientation val="minMax"/>
        </c:scaling>
        <c:delete val="0"/>
        <c:axPos val="b"/>
        <c:majorTickMark val="out"/>
        <c:minorTickMark val="none"/>
        <c:tickLblPos val="nextTo"/>
        <c:crossAx val="64671104"/>
        <c:crosses val="autoZero"/>
        <c:auto val="1"/>
        <c:lblAlgn val="ctr"/>
        <c:lblOffset val="100"/>
        <c:noMultiLvlLbl val="0"/>
      </c:catAx>
      <c:valAx>
        <c:axId val="64671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669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[7.1-7.31 - 副本.xlsx]Sheet5!数据透视表2</c:name>
    <c:fmtId val="4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Sheet5!$B$1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Sheet5!$A$2:$A$10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Sheet5!$B$2:$B$10</c:f>
              <c:numCache>
                <c:formatCode>General</c:formatCode>
                <c:ptCount val="8"/>
                <c:pt idx="0">
                  <c:v>9158.1</c:v>
                </c:pt>
                <c:pt idx="1">
                  <c:v>649.76</c:v>
                </c:pt>
                <c:pt idx="2">
                  <c:v>768.2</c:v>
                </c:pt>
                <c:pt idx="3">
                  <c:v>0.36</c:v>
                </c:pt>
                <c:pt idx="4">
                  <c:v>843.91999999999985</c:v>
                </c:pt>
                <c:pt idx="5">
                  <c:v>58678.550000000068</c:v>
                </c:pt>
                <c:pt idx="6">
                  <c:v>3462.380000000001</c:v>
                </c:pt>
                <c:pt idx="7">
                  <c:v>6574.7700000000013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[8.1-8.31 - 副本.xlsx]Sheet4!数据透视表1</c:name>
    <c:fmtId val="4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Sheet4!$B$1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Sheet4!$A$2:$A$9</c:f>
              <c:strCache>
                <c:ptCount val="7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消毒产品</c:v>
                </c:pt>
                <c:pt idx="4">
                  <c:v>药品</c:v>
                </c:pt>
                <c:pt idx="5">
                  <c:v>医疗器械</c:v>
                </c:pt>
                <c:pt idx="6">
                  <c:v>中药材及中药饮片</c:v>
                </c:pt>
              </c:strCache>
            </c:strRef>
          </c:cat>
          <c:val>
            <c:numRef>
              <c:f>Sheet4!$B$2:$B$9</c:f>
              <c:numCache>
                <c:formatCode>General</c:formatCode>
                <c:ptCount val="7"/>
                <c:pt idx="0">
                  <c:v>6324.1500000000015</c:v>
                </c:pt>
                <c:pt idx="1">
                  <c:v>994.5</c:v>
                </c:pt>
                <c:pt idx="2">
                  <c:v>563.82999999999993</c:v>
                </c:pt>
                <c:pt idx="3">
                  <c:v>550.63</c:v>
                </c:pt>
                <c:pt idx="4">
                  <c:v>62760.340000000004</c:v>
                </c:pt>
                <c:pt idx="5">
                  <c:v>2974.5099999999998</c:v>
                </c:pt>
                <c:pt idx="6">
                  <c:v>3723.6599999999985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天久北巷</a:t>
            </a:r>
            <a:r>
              <a:rPr lang="zh-CN" altLang="en-US" dirty="0" smtClean="0"/>
              <a:t>店</a:t>
            </a:r>
            <a:r>
              <a:rPr lang="en-US" altLang="zh-CN" dirty="0"/>
              <a:t>7-8</a:t>
            </a:r>
            <a:r>
              <a:rPr lang="zh-CN" altLang="en-US" dirty="0"/>
              <a:t>月数据对比</a:t>
            </a:r>
          </a:p>
        </p:txBody>
      </p:sp>
    </p:spTree>
    <p:extLst>
      <p:ext uri="{BB962C8B-B14F-4D97-AF65-F5344CB8AC3E}">
        <p14:creationId xmlns:p14="http://schemas.microsoft.com/office/powerpoint/2010/main" val="96583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7-8</a:t>
            </a:r>
            <a:r>
              <a:rPr lang="zh-CN" altLang="en-US" dirty="0" smtClean="0"/>
              <a:t>月药品销售前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名对比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月药品销售前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月药品销售前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38684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7-8</a:t>
            </a:r>
            <a:r>
              <a:rPr lang="zh-CN" altLang="en-US" dirty="0"/>
              <a:t>月药品销售前</a:t>
            </a:r>
            <a:r>
              <a:rPr lang="en-US" altLang="zh-CN" dirty="0"/>
              <a:t>10</a:t>
            </a:r>
            <a:r>
              <a:rPr lang="zh-CN" altLang="en-US" dirty="0"/>
              <a:t>名对比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月藿香正气口服液</a:t>
            </a:r>
            <a:r>
              <a:rPr lang="en-US" altLang="zh-CN" dirty="0" smtClean="0"/>
              <a:t>3289.93</a:t>
            </a:r>
            <a:r>
              <a:rPr lang="zh-CN" altLang="en-US" dirty="0" smtClean="0"/>
              <a:t>，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月销售</a:t>
            </a:r>
            <a:r>
              <a:rPr lang="en-US" altLang="zh-CN" dirty="0" smtClean="0"/>
              <a:t>1573.79</a:t>
            </a:r>
            <a:r>
              <a:rPr lang="zh-CN" altLang="en-US" dirty="0" smtClean="0"/>
              <a:t>，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月比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月热，所以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月销售低</a:t>
            </a:r>
            <a:endParaRPr lang="en-US" altLang="zh-CN" dirty="0" smtClean="0"/>
          </a:p>
          <a:p>
            <a:r>
              <a:rPr lang="en-US" altLang="zh-CN" dirty="0" smtClean="0"/>
              <a:t>7</a:t>
            </a:r>
            <a:r>
              <a:rPr lang="zh-CN" altLang="en-US" dirty="0" smtClean="0"/>
              <a:t>月葡萄糖酸钙锌口服液</a:t>
            </a:r>
            <a:r>
              <a:rPr lang="en-US" altLang="zh-CN" dirty="0" smtClean="0"/>
              <a:t>2954.59</a:t>
            </a:r>
            <a:r>
              <a:rPr lang="zh-CN" altLang="en-US" dirty="0" smtClean="0"/>
              <a:t>，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月销售</a:t>
            </a:r>
            <a:r>
              <a:rPr lang="en-US" altLang="zh-CN" dirty="0" smtClean="0"/>
              <a:t>2320</a:t>
            </a:r>
            <a:r>
              <a:rPr lang="zh-CN" altLang="en-US" dirty="0" smtClean="0"/>
              <a:t>，取消了金牌品种销量下滑，在</a:t>
            </a:r>
            <a:r>
              <a:rPr lang="en-US" altLang="zh-CN" dirty="0" smtClean="0"/>
              <a:t>9</a:t>
            </a:r>
            <a:r>
              <a:rPr lang="zh-CN" altLang="en-US" smtClean="0"/>
              <a:t>月销售中，不管是什么品种都努力卖</a:t>
            </a: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62539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7-8</a:t>
            </a:r>
            <a:r>
              <a:rPr lang="zh-CN" altLang="en-US" dirty="0"/>
              <a:t>月药品</a:t>
            </a:r>
            <a:r>
              <a:rPr lang="zh-CN" altLang="en-US" dirty="0" smtClean="0"/>
              <a:t>销售</a:t>
            </a:r>
            <a:r>
              <a:rPr lang="zh-CN" altLang="en-US" dirty="0"/>
              <a:t>后</a:t>
            </a:r>
            <a:r>
              <a:rPr lang="en-US" altLang="zh-CN" dirty="0" smtClean="0"/>
              <a:t>10</a:t>
            </a:r>
            <a:r>
              <a:rPr lang="zh-CN" altLang="en-US" dirty="0"/>
              <a:t>名对比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7</a:t>
            </a:r>
            <a:r>
              <a:rPr lang="zh-CN" altLang="en-US" dirty="0"/>
              <a:t>月药品</a:t>
            </a:r>
            <a:r>
              <a:rPr lang="zh-CN" altLang="en-US" dirty="0" smtClean="0"/>
              <a:t>销售后</a:t>
            </a:r>
            <a:r>
              <a:rPr lang="en-US" altLang="zh-CN" dirty="0" smtClean="0"/>
              <a:t>10</a:t>
            </a:r>
            <a:r>
              <a:rPr lang="zh-CN" altLang="en-US" dirty="0"/>
              <a:t>名</a:t>
            </a:r>
          </a:p>
          <a:p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/>
              <a:t>8</a:t>
            </a:r>
            <a:r>
              <a:rPr lang="zh-CN" altLang="en-US" dirty="0"/>
              <a:t>月药品</a:t>
            </a:r>
            <a:r>
              <a:rPr lang="zh-CN" altLang="en-US" dirty="0" smtClean="0"/>
              <a:t>销售后</a:t>
            </a:r>
            <a:r>
              <a:rPr lang="en-US" altLang="zh-CN" dirty="0" smtClean="0"/>
              <a:t>10</a:t>
            </a:r>
            <a:r>
              <a:rPr lang="zh-CN" altLang="en-US" dirty="0"/>
              <a:t>名</a:t>
            </a:r>
          </a:p>
          <a:p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内容占位符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4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月大类分析占比</a:t>
            </a:r>
            <a:endParaRPr lang="zh-CN" altLang="en-US" dirty="0"/>
          </a:p>
        </p:txBody>
      </p:sp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326773"/>
              </p:ext>
            </p:extLst>
          </p:nvPr>
        </p:nvGraphicFramePr>
        <p:xfrm>
          <a:off x="1403648" y="1484784"/>
          <a:ext cx="612068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681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月大类分析占比</a:t>
            </a:r>
            <a:endParaRPr lang="zh-CN" altLang="en-US" dirty="0"/>
          </a:p>
        </p:txBody>
      </p:sp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422647"/>
              </p:ext>
            </p:extLst>
          </p:nvPr>
        </p:nvGraphicFramePr>
        <p:xfrm>
          <a:off x="1331640" y="1412776"/>
          <a:ext cx="66247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455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133</Words>
  <Application>Microsoft Office PowerPoint</Application>
  <PresentationFormat>全屏显示(4:3)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天久北巷店7-8月数据对比</vt:lpstr>
      <vt:lpstr>7-8月药品销售前10名对比</vt:lpstr>
      <vt:lpstr>7-8月药品销售前10名对比</vt:lpstr>
      <vt:lpstr>7-8月药品销售后10名对比</vt:lpstr>
      <vt:lpstr>7月大类分析占比</vt:lpstr>
      <vt:lpstr>8月大类分析占比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天久北巷店7-8月数据对比</dc:title>
  <dc:creator>Administrator</dc:creator>
  <cp:lastModifiedBy>PC</cp:lastModifiedBy>
  <cp:revision>9</cp:revision>
  <dcterms:created xsi:type="dcterms:W3CDTF">2015-09-16T01:38:53Z</dcterms:created>
  <dcterms:modified xsi:type="dcterms:W3CDTF">2015-09-17T09:58:54Z</dcterms:modified>
</cp:coreProperties>
</file>