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8" r:id="rId5"/>
    <p:sldId id="265" r:id="rId6"/>
    <p:sldId id="266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9" autoAdjust="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3.1957554385456416E-2"/>
          <c:y val="0.12908355205599301"/>
          <c:w val="0.75462119382316473"/>
          <c:h val="0.7373673082531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799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阿托伐他汀钙片(立普妥)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490.5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恩替卡韦分散片(润众)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582.55999999999995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枸橼酸西地那非片(万艾可)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965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2471.08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812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1540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汤臣倍健蛋白质粉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2401.1999999999998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香丹清牌珂妍胶囊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524.48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628224"/>
        <c:axId val="64629760"/>
      </c:barChart>
      <c:catAx>
        <c:axId val="6462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64629760"/>
        <c:crosses val="autoZero"/>
        <c:auto val="1"/>
        <c:lblAlgn val="ctr"/>
        <c:lblOffset val="100"/>
        <c:noMultiLvlLbl val="0"/>
      </c:catAx>
      <c:valAx>
        <c:axId val="64629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628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4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799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鸿茅药酒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1380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2657.29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928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乳清蛋白粉（原乳清蛋白）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798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790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汤臣倍健蛋白质粉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776.04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天然维生素C咀嚼片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830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西洋参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752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雅培全安素全营养配方粉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613.6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804928"/>
        <c:axId val="65810816"/>
      </c:barChart>
      <c:catAx>
        <c:axId val="6580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65810816"/>
        <c:crosses val="autoZero"/>
        <c:auto val="1"/>
        <c:lblAlgn val="ctr"/>
        <c:lblOffset val="100"/>
        <c:noMultiLvlLbl val="0"/>
      </c:catAx>
      <c:valAx>
        <c:axId val="6581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80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氨咖黄敏胶囊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苯扎氯铵贴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冰樟桉氟轻松贴膏(皮炎灵硬膏)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醋酸氟轻松乳膏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1.24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环保塑料袋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菊花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-30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诺氟沙星胶囊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维生素B1片(VB1片)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维生素B6片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乌鸡白凤丸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880832"/>
        <c:axId val="65882368"/>
      </c:barChart>
      <c:catAx>
        <c:axId val="65880832"/>
        <c:scaling>
          <c:orientation val="minMax"/>
        </c:scaling>
        <c:delete val="0"/>
        <c:axPos val="b"/>
        <c:majorTickMark val="out"/>
        <c:minorTickMark val="none"/>
        <c:tickLblPos val="nextTo"/>
        <c:crossAx val="65882368"/>
        <c:crosses val="autoZero"/>
        <c:auto val="1"/>
        <c:lblAlgn val="ctr"/>
        <c:lblOffset val="100"/>
        <c:noMultiLvlLbl val="0"/>
      </c:catAx>
      <c:valAx>
        <c:axId val="65882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880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β-胡萝卜素软胶囊(自然之宝)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-193.05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安易血糖仪套装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-168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大枣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-59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枸杞蜂蜜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0.01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奇正消痛贴膏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-68.64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清好清畅胶囊(汤臣倍健)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-128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汤臣倍健葡萄籽维生素C加E片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-395.9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维生素B1片(VB1片)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维生素C片(汤臣倍健)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-118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硝苯地平片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934464"/>
        <c:axId val="65936000"/>
      </c:barChart>
      <c:catAx>
        <c:axId val="65934464"/>
        <c:scaling>
          <c:orientation val="minMax"/>
        </c:scaling>
        <c:delete val="0"/>
        <c:axPos val="b"/>
        <c:majorTickMark val="out"/>
        <c:minorTickMark val="none"/>
        <c:tickLblPos val="nextTo"/>
        <c:crossAx val="65936000"/>
        <c:crosses val="autoZero"/>
        <c:auto val="1"/>
        <c:lblAlgn val="ctr"/>
        <c:lblOffset val="100"/>
        <c:noMultiLvlLbl val="0"/>
      </c:catAx>
      <c:valAx>
        <c:axId val="6593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93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5"/>
  </c:pivotSource>
  <c:chart>
    <c:title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Sheet4!$B$2:$B$10</c:f>
              <c:numCache>
                <c:formatCode>General</c:formatCode>
                <c:ptCount val="8"/>
                <c:pt idx="0">
                  <c:v>6341.24</c:v>
                </c:pt>
                <c:pt idx="1">
                  <c:v>290.42</c:v>
                </c:pt>
                <c:pt idx="2">
                  <c:v>860.67000000000007</c:v>
                </c:pt>
                <c:pt idx="3">
                  <c:v>1.5</c:v>
                </c:pt>
                <c:pt idx="4">
                  <c:v>177.04000000000002</c:v>
                </c:pt>
                <c:pt idx="5">
                  <c:v>42300.330000000089</c:v>
                </c:pt>
                <c:pt idx="6">
                  <c:v>3136.920000000001</c:v>
                </c:pt>
                <c:pt idx="7">
                  <c:v>2430.62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3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6907785099901182"/>
          <c:y val="6.8074672989550875E-2"/>
          <c:w val="0.66553313757527932"/>
          <c:h val="0.812465867969697"/>
        </c:manualLayout>
      </c:layout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Sheet4!$B$2:$B$10</c:f>
              <c:numCache>
                <c:formatCode>General</c:formatCode>
                <c:ptCount val="8"/>
                <c:pt idx="0">
                  <c:v>13338.709999999997</c:v>
                </c:pt>
                <c:pt idx="1">
                  <c:v>984.19</c:v>
                </c:pt>
                <c:pt idx="2">
                  <c:v>1405.1799999999996</c:v>
                </c:pt>
                <c:pt idx="3">
                  <c:v>43.4</c:v>
                </c:pt>
                <c:pt idx="4">
                  <c:v>449.39000000000004</c:v>
                </c:pt>
                <c:pt idx="5">
                  <c:v>92394.150000000154</c:v>
                </c:pt>
                <c:pt idx="6">
                  <c:v>7118.6700000000019</c:v>
                </c:pt>
                <c:pt idx="7">
                  <c:v>5997.37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大源北街店</a:t>
            </a:r>
            <a:r>
              <a:rPr lang="en-US" altLang="zh-CN" dirty="0" smtClean="0"/>
              <a:t>7-8</a:t>
            </a:r>
            <a:r>
              <a:rPr lang="zh-CN" altLang="en-US" dirty="0" smtClean="0"/>
              <a:t>月数据对比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21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 </a:t>
            </a:r>
            <a:r>
              <a:rPr lang="zh-CN" altLang="en-US" dirty="0" smtClean="0"/>
              <a:t>名药品销售对比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名药品销售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名药品销售</a:t>
            </a:r>
            <a:endParaRPr lang="zh-CN" altLang="en-US" dirty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内容占位符 12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76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名药品销售对比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月蛋白质粉销售</a:t>
            </a:r>
            <a:r>
              <a:rPr lang="en-US" altLang="zh-CN" dirty="0" smtClean="0"/>
              <a:t>2401.2</a:t>
            </a:r>
          </a:p>
          <a:p>
            <a:r>
              <a:rPr lang="en-US" altLang="zh-CN" dirty="0" smtClean="0"/>
              <a:t>8</a:t>
            </a:r>
            <a:r>
              <a:rPr lang="zh-CN" altLang="en-US" dirty="0" smtClean="0"/>
              <a:t>月蛋白质粉销售</a:t>
            </a:r>
            <a:r>
              <a:rPr lang="en-US" altLang="zh-CN" dirty="0" smtClean="0"/>
              <a:t>776.04</a:t>
            </a:r>
          </a:p>
          <a:p>
            <a:r>
              <a:rPr lang="en-US" altLang="zh-CN" dirty="0" smtClean="0"/>
              <a:t>7</a:t>
            </a:r>
            <a:r>
              <a:rPr lang="zh-CN" altLang="en-US" dirty="0" smtClean="0"/>
              <a:t>月考试的人比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月多，所以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月销售比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月销售</a:t>
            </a:r>
            <a:r>
              <a:rPr lang="zh-CN" altLang="en-US" dirty="0" smtClean="0"/>
              <a:t>好</a:t>
            </a:r>
            <a:r>
              <a:rPr lang="zh-CN" altLang="en-US" dirty="0" smtClean="0"/>
              <a:t>，蛋白粉也是我们公司的金牌品种，所以在</a:t>
            </a:r>
            <a:r>
              <a:rPr lang="en-US" altLang="zh-CN" dirty="0" smtClean="0"/>
              <a:t>9</a:t>
            </a:r>
            <a:r>
              <a:rPr lang="zh-CN" altLang="en-US" smtClean="0"/>
              <a:t>月加强蛋白质粉的学习，争取多销售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078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7-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10 </a:t>
            </a:r>
            <a:r>
              <a:rPr lang="zh-CN" altLang="en-US" dirty="0"/>
              <a:t>名药品销售对比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月后</a:t>
            </a:r>
            <a:r>
              <a:rPr lang="en-US" altLang="zh-CN" dirty="0" smtClean="0"/>
              <a:t>10</a:t>
            </a:r>
            <a:r>
              <a:rPr lang="zh-CN" altLang="en-US" dirty="0"/>
              <a:t>名药品销售</a:t>
            </a:r>
          </a:p>
          <a:p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月后</a:t>
            </a:r>
            <a:r>
              <a:rPr lang="en-US" altLang="zh-CN" dirty="0" smtClean="0"/>
              <a:t>10</a:t>
            </a:r>
            <a:r>
              <a:rPr lang="zh-CN" altLang="en-US" dirty="0"/>
              <a:t>名药品销售</a:t>
            </a:r>
          </a:p>
          <a:p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318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月大类分析占比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571171"/>
              </p:ext>
            </p:extLst>
          </p:nvPr>
        </p:nvGraphicFramePr>
        <p:xfrm>
          <a:off x="1763688" y="1484784"/>
          <a:ext cx="55446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05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月大类分析</a:t>
            </a:r>
            <a:r>
              <a:rPr lang="zh-CN" altLang="en-US" dirty="0"/>
              <a:t>占比</a:t>
            </a:r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508440"/>
              </p:ext>
            </p:extLst>
          </p:nvPr>
        </p:nvGraphicFramePr>
        <p:xfrm>
          <a:off x="971600" y="1196752"/>
          <a:ext cx="68407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81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123</Words>
  <Application>Microsoft Office PowerPoint</Application>
  <PresentationFormat>全屏显示(4:3)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大源北街店7-8月数据对比</vt:lpstr>
      <vt:lpstr>7-8月前10 名药品销售对比</vt:lpstr>
      <vt:lpstr>7-8月前10名药品销售对比</vt:lpstr>
      <vt:lpstr>7-8月10 名药品销售对比</vt:lpstr>
      <vt:lpstr>7月大类分析占比</vt:lpstr>
      <vt:lpstr>8月大类分析占比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大源北街店数据分析</dc:title>
  <dc:creator>Administrator</dc:creator>
  <cp:lastModifiedBy>PC</cp:lastModifiedBy>
  <cp:revision>18</cp:revision>
  <dcterms:created xsi:type="dcterms:W3CDTF">2015-09-15T01:34:52Z</dcterms:created>
  <dcterms:modified xsi:type="dcterms:W3CDTF">2015-09-17T10:00:44Z</dcterms:modified>
</cp:coreProperties>
</file>