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  <p:sldMasterId id="2147483912" r:id="rId2"/>
    <p:sldMasterId id="2147483924" r:id="rId3"/>
    <p:sldMasterId id="2147483936" r:id="rId4"/>
    <p:sldMasterId id="2147483948" r:id="rId5"/>
  </p:sldMasterIdLst>
  <p:notesMasterIdLst>
    <p:notesMasterId r:id="rId10"/>
  </p:notesMasterIdLst>
  <p:sldIdLst>
    <p:sldId id="256" r:id="rId6"/>
    <p:sldId id="257" r:id="rId7"/>
    <p:sldId id="259" r:id="rId8"/>
    <p:sldId id="260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26597;&#35810;&#26102;&#38388;&#27573;&#20998;&#38376;&#24215;&#38144;&#21806;&#26126;&#32454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33931;&#32418;&#20964;\&#26597;&#35810;&#26102;&#38388;&#27573;&#20998;&#38376;&#24215;&#38144;&#21806;&#26126;&#32454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26597;&#35810;&#26102;&#38388;&#27573;&#20998;&#38376;&#24215;&#38144;&#21806;&#26126;&#32454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33931;&#32418;&#20964;\&#26597;&#35810;&#26102;&#38388;&#27573;&#20998;&#38376;&#24215;&#38144;&#21806;&#26126;&#32454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33931;&#32418;&#20964;\&#26597;&#35810;&#26102;&#38388;&#27573;&#20998;&#38376;&#24215;&#38144;&#21806;&#26126;&#32454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pivotSource>
    <c:name>[查询时间段分门店销售明细.xls]Sheet3!数据透视表2</c:name>
    <c:fmtId val="6"/>
  </c:pivotSource>
  <c:chart>
    <c:title>
      <c:layout/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Sheet3!$B$1:$B$2</c:f>
              <c:strCache>
                <c:ptCount val="1"/>
                <c:pt idx="0">
                  <c:v>汇总</c:v>
                </c:pt>
              </c:strCache>
            </c:strRef>
          </c:tx>
          <c:cat>
            <c:strRef>
              <c:f>Sheet3!$A$3:$A$13</c:f>
              <c:strCache>
                <c:ptCount val="10"/>
                <c:pt idx="0">
                  <c:v>阿德福韦酯片(代丁)</c:v>
                </c:pt>
                <c:pt idx="1">
                  <c:v>辅酶Q10天然维生素E软胶囊</c:v>
                </c:pt>
                <c:pt idx="2">
                  <c:v>枸橼酸西地那非片(万艾可)</c:v>
                </c:pt>
                <c:pt idx="3">
                  <c:v>藿香正气口服液</c:v>
                </c:pt>
                <c:pt idx="4">
                  <c:v>葡萄糖酸钙锌口服溶液</c:v>
                </c:pt>
                <c:pt idx="5">
                  <c:v>沙美特罗替卡松粉吸入剂(舒利迭)</c:v>
                </c:pt>
                <c:pt idx="6">
                  <c:v>舒筋健腰丸</c:v>
                </c:pt>
                <c:pt idx="7">
                  <c:v>汤臣倍健蛋白质粉</c:v>
                </c:pt>
                <c:pt idx="8">
                  <c:v>胃乐宁片</c:v>
                </c:pt>
                <c:pt idx="9">
                  <c:v>转移因子口服溶液</c:v>
                </c:pt>
              </c:strCache>
            </c:strRef>
          </c:cat>
          <c:val>
            <c:numRef>
              <c:f>Sheet3!$B$3:$B$13</c:f>
              <c:numCache>
                <c:formatCode>General</c:formatCode>
                <c:ptCount val="10"/>
                <c:pt idx="0">
                  <c:v>438</c:v>
                </c:pt>
                <c:pt idx="1">
                  <c:v>378.1</c:v>
                </c:pt>
                <c:pt idx="2">
                  <c:v>1485</c:v>
                </c:pt>
                <c:pt idx="3">
                  <c:v>1066.3899999999999</c:v>
                </c:pt>
                <c:pt idx="4">
                  <c:v>928</c:v>
                </c:pt>
                <c:pt idx="5">
                  <c:v>766</c:v>
                </c:pt>
                <c:pt idx="6">
                  <c:v>790</c:v>
                </c:pt>
                <c:pt idx="7">
                  <c:v>643.79999999999995</c:v>
                </c:pt>
                <c:pt idx="8">
                  <c:v>370</c:v>
                </c:pt>
                <c:pt idx="9">
                  <c:v>366.6</c:v>
                </c:pt>
              </c:numCache>
            </c:numRef>
          </c:val>
        </c:ser>
        <c:axId val="108413696"/>
        <c:axId val="108415232"/>
      </c:barChart>
      <c:catAx>
        <c:axId val="108413696"/>
        <c:scaling>
          <c:orientation val="minMax"/>
        </c:scaling>
        <c:axPos val="b"/>
        <c:tickLblPos val="nextTo"/>
        <c:crossAx val="108415232"/>
        <c:crosses val="autoZero"/>
        <c:auto val="1"/>
        <c:lblAlgn val="ctr"/>
        <c:lblOffset val="100"/>
      </c:catAx>
      <c:valAx>
        <c:axId val="108415232"/>
        <c:scaling>
          <c:orientation val="minMax"/>
        </c:scaling>
        <c:axPos val="l"/>
        <c:majorGridlines/>
        <c:numFmt formatCode="General" sourceLinked="1"/>
        <c:tickLblPos val="nextTo"/>
        <c:crossAx val="1084136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[查询时间段分门店销售明细.xls]Sheet2!数据透视表1</c:name>
    <c:fmtId val="0"/>
  </c:pivotSource>
  <c:chart>
    <c:title>
      <c:layout/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Sheet2!$B$3:$B$4</c:f>
              <c:strCache>
                <c:ptCount val="1"/>
                <c:pt idx="0">
                  <c:v>汇总</c:v>
                </c:pt>
              </c:strCache>
            </c:strRef>
          </c:tx>
          <c:cat>
            <c:strRef>
              <c:f>Sheet2!$A$5:$A$15</c:f>
              <c:strCache>
                <c:ptCount val="10"/>
                <c:pt idx="0">
                  <c:v>阿德福韦酯片(代丁)</c:v>
                </c:pt>
                <c:pt idx="1">
                  <c:v>阿奇霉素片</c:v>
                </c:pt>
                <c:pt idx="2">
                  <c:v>奥利司他胶囊(雅塑)</c:v>
                </c:pt>
                <c:pt idx="3">
                  <c:v>枸橼酸西地那非片(万艾可)</c:v>
                </c:pt>
                <c:pt idx="4">
                  <c:v>藿香正气口服液</c:v>
                </c:pt>
                <c:pt idx="5">
                  <c:v>葡萄糖酸钙锌口服溶液</c:v>
                </c:pt>
                <c:pt idx="6">
                  <c:v>清肺止咳丸</c:v>
                </c:pt>
                <c:pt idx="7">
                  <c:v>舒筋健腰丸</c:v>
                </c:pt>
                <c:pt idx="8">
                  <c:v>香丹清牌珂妍胶囊</c:v>
                </c:pt>
                <c:pt idx="9">
                  <c:v>熊去氧胆酸胶囊(优思弗)</c:v>
                </c:pt>
              </c:strCache>
            </c:strRef>
          </c:cat>
          <c:val>
            <c:numRef>
              <c:f>Sheet2!$B$5:$B$15</c:f>
              <c:numCache>
                <c:formatCode>General</c:formatCode>
                <c:ptCount val="10"/>
                <c:pt idx="0">
                  <c:v>388</c:v>
                </c:pt>
                <c:pt idx="1">
                  <c:v>481.95</c:v>
                </c:pt>
                <c:pt idx="2">
                  <c:v>678.48</c:v>
                </c:pt>
                <c:pt idx="3">
                  <c:v>965</c:v>
                </c:pt>
                <c:pt idx="4">
                  <c:v>478.51</c:v>
                </c:pt>
                <c:pt idx="5">
                  <c:v>406</c:v>
                </c:pt>
                <c:pt idx="6">
                  <c:v>405</c:v>
                </c:pt>
                <c:pt idx="7">
                  <c:v>790</c:v>
                </c:pt>
                <c:pt idx="8">
                  <c:v>578</c:v>
                </c:pt>
                <c:pt idx="9">
                  <c:v>492</c:v>
                </c:pt>
              </c:numCache>
            </c:numRef>
          </c:val>
        </c:ser>
        <c:axId val="108443520"/>
        <c:axId val="108445056"/>
      </c:barChart>
      <c:catAx>
        <c:axId val="108443520"/>
        <c:scaling>
          <c:orientation val="minMax"/>
        </c:scaling>
        <c:axPos val="b"/>
        <c:tickLblPos val="nextTo"/>
        <c:crossAx val="108445056"/>
        <c:crosses val="autoZero"/>
        <c:auto val="1"/>
        <c:lblAlgn val="ctr"/>
        <c:lblOffset val="100"/>
      </c:catAx>
      <c:valAx>
        <c:axId val="108445056"/>
        <c:scaling>
          <c:orientation val="minMax"/>
        </c:scaling>
        <c:axPos val="l"/>
        <c:majorGridlines/>
        <c:numFmt formatCode="General" sourceLinked="1"/>
        <c:tickLblPos val="nextTo"/>
        <c:crossAx val="1084435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[查询时间段分门店销售明细.xls]Sheet1!数据透视表1</c:name>
    <c:fmtId val="9"/>
  </c:pivotSource>
  <c:chart>
    <c:title>
      <c:layout/>
    </c:title>
    <c:pivotFmts>
      <c:pivotFmt>
        <c:idx val="0"/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Sheet1!$B$3:$B$4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Percent val="1"/>
            <c:showLeaderLines val="1"/>
          </c:dLbls>
          <c:cat>
            <c:strRef>
              <c:f>Sheet1!$A$5:$A$15</c:f>
              <c:strCache>
                <c:ptCount val="10"/>
                <c:pt idx="1">
                  <c:v>保健食品</c:v>
                </c:pt>
                <c:pt idx="2">
                  <c:v>化妆品</c:v>
                </c:pt>
                <c:pt idx="3">
                  <c:v>普通食品</c:v>
                </c:pt>
                <c:pt idx="4">
                  <c:v>日用品</c:v>
                </c:pt>
                <c:pt idx="5">
                  <c:v>消毒产品</c:v>
                </c:pt>
                <c:pt idx="6">
                  <c:v>药品</c:v>
                </c:pt>
                <c:pt idx="7">
                  <c:v>医疗器械</c:v>
                </c:pt>
                <c:pt idx="8">
                  <c:v>中药材及中药饮片</c:v>
                </c:pt>
                <c:pt idx="9">
                  <c:v>(空白)</c:v>
                </c:pt>
              </c:strCache>
            </c:strRef>
          </c:cat>
          <c:val>
            <c:numRef>
              <c:f>Sheet1!$B$5:$B$15</c:f>
              <c:numCache>
                <c:formatCode>General</c:formatCode>
                <c:ptCount val="10"/>
                <c:pt idx="0">
                  <c:v>2</c:v>
                </c:pt>
                <c:pt idx="1">
                  <c:v>21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18</c:v>
                </c:pt>
                <c:pt idx="6">
                  <c:v>460</c:v>
                </c:pt>
                <c:pt idx="7">
                  <c:v>39</c:v>
                </c:pt>
                <c:pt idx="8">
                  <c:v>16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pivotSource>
    <c:name>[查询时间段分门店销售明细.xls]Sheet1!数据透视表1</c:name>
    <c:fmtId val="3"/>
  </c:pivotSource>
  <c:chart>
    <c:title>
      <c:layout/>
    </c:title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Sheet1!$B$3:$B$4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Percent val="1"/>
            <c:showLeaderLines val="1"/>
          </c:dLbls>
          <c:cat>
            <c:strRef>
              <c:f>Sheet1!$A$5:$A$15</c:f>
              <c:strCache>
                <c:ptCount val="10"/>
                <c:pt idx="1">
                  <c:v>保健食品</c:v>
                </c:pt>
                <c:pt idx="2">
                  <c:v>化妆品</c:v>
                </c:pt>
                <c:pt idx="3">
                  <c:v>普通食品</c:v>
                </c:pt>
                <c:pt idx="4">
                  <c:v>日用品</c:v>
                </c:pt>
                <c:pt idx="5">
                  <c:v>消毒产品</c:v>
                </c:pt>
                <c:pt idx="6">
                  <c:v>药品</c:v>
                </c:pt>
                <c:pt idx="7">
                  <c:v>医疗器械</c:v>
                </c:pt>
                <c:pt idx="8">
                  <c:v>中药材及中药饮片</c:v>
                </c:pt>
                <c:pt idx="9">
                  <c:v>(空白)</c:v>
                </c:pt>
              </c:strCache>
            </c:strRef>
          </c:cat>
          <c:val>
            <c:numRef>
              <c:f>Sheet1!$B$5:$B$15</c:f>
              <c:numCache>
                <c:formatCode>General</c:formatCode>
                <c:ptCount val="10"/>
                <c:pt idx="0">
                  <c:v>28205.780000000002</c:v>
                </c:pt>
                <c:pt idx="1">
                  <c:v>2277.62</c:v>
                </c:pt>
                <c:pt idx="2">
                  <c:v>111</c:v>
                </c:pt>
                <c:pt idx="3">
                  <c:v>325.8</c:v>
                </c:pt>
                <c:pt idx="4">
                  <c:v>6.85</c:v>
                </c:pt>
                <c:pt idx="5">
                  <c:v>166.54</c:v>
                </c:pt>
                <c:pt idx="6">
                  <c:v>23692.28999999999</c:v>
                </c:pt>
                <c:pt idx="7">
                  <c:v>1116.1799999999998</c:v>
                </c:pt>
                <c:pt idx="8">
                  <c:v>509.5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[查询时间段分门店销售明细.xls]Sheet2!数据透视表1</c:name>
    <c:fmtId val="0"/>
  </c:pivotSource>
  <c:chart>
    <c:title>
      <c:layout/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Sheet2!$B$3:$B$4</c:f>
              <c:strCache>
                <c:ptCount val="1"/>
                <c:pt idx="0">
                  <c:v>汇总</c:v>
                </c:pt>
              </c:strCache>
            </c:strRef>
          </c:tx>
          <c:cat>
            <c:strRef>
              <c:f>Sheet2!$A$5:$A$14</c:f>
              <c:strCache>
                <c:ptCount val="9"/>
                <c:pt idx="0">
                  <c:v>阿苯达唑片(肠虫清片)</c:v>
                </c:pt>
                <c:pt idx="1">
                  <c:v>氨咖黄敏胶囊</c:v>
                </c:pt>
                <c:pt idx="2">
                  <c:v>过氧化氢消毒液(双氧水)</c:v>
                </c:pt>
                <c:pt idx="3">
                  <c:v>红霉素软膏</c:v>
                </c:pt>
                <c:pt idx="4">
                  <c:v>红霉素眼膏</c:v>
                </c:pt>
                <c:pt idx="5">
                  <c:v>环保塑料袋</c:v>
                </c:pt>
                <c:pt idx="6">
                  <c:v>马来酸氯苯那敏片(扑尔敏片)</c:v>
                </c:pt>
                <c:pt idx="7">
                  <c:v>曲咪新乳膏(皮康霜)</c:v>
                </c:pt>
                <c:pt idx="8">
                  <c:v>维生素B6片</c:v>
                </c:pt>
              </c:strCache>
            </c:strRef>
          </c:cat>
          <c:val>
            <c:numRef>
              <c:f>Sheet2!$B$5:$B$14</c:f>
              <c:numCache>
                <c:formatCode>General</c:formatCode>
                <c:ptCount val="9"/>
                <c:pt idx="0">
                  <c:v>1</c:v>
                </c:pt>
                <c:pt idx="1">
                  <c:v>0.5</c:v>
                </c:pt>
                <c:pt idx="2">
                  <c:v>1.2</c:v>
                </c:pt>
                <c:pt idx="3">
                  <c:v>1.1399999999999992</c:v>
                </c:pt>
                <c:pt idx="4">
                  <c:v>1.2</c:v>
                </c:pt>
                <c:pt idx="5">
                  <c:v>0.88</c:v>
                </c:pt>
                <c:pt idx="6">
                  <c:v>1.5</c:v>
                </c:pt>
                <c:pt idx="7">
                  <c:v>1.5</c:v>
                </c:pt>
                <c:pt idx="8">
                  <c:v>1</c:v>
                </c:pt>
              </c:numCache>
            </c:numRef>
          </c:val>
        </c:ser>
        <c:axId val="97487872"/>
        <c:axId val="97491584"/>
      </c:barChart>
      <c:catAx>
        <c:axId val="97487872"/>
        <c:scaling>
          <c:orientation val="minMax"/>
        </c:scaling>
        <c:axPos val="b"/>
        <c:tickLblPos val="nextTo"/>
        <c:crossAx val="97491584"/>
        <c:crosses val="autoZero"/>
        <c:auto val="1"/>
        <c:lblAlgn val="ctr"/>
        <c:lblOffset val="100"/>
      </c:catAx>
      <c:valAx>
        <c:axId val="97491584"/>
        <c:scaling>
          <c:orientation val="minMax"/>
        </c:scaling>
        <c:axPos val="l"/>
        <c:majorGridlines/>
        <c:numFmt formatCode="General" sourceLinked="1"/>
        <c:tickLblPos val="nextTo"/>
        <c:crossAx val="974878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FF257-D91F-479E-97F8-0AD4317E24B4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78B7E-87C2-437A-B2B6-0512C73E845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78B7E-87C2-437A-B2B6-0512C73E8452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11138"/>
            <a:ext cx="2057400" cy="59150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11138"/>
            <a:ext cx="6019800" cy="59150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C819FD-1438-4A4D-A7F9-B9F3F5CD5BD0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C998C-CFF6-42AB-AB7D-D65410BD77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46246F-247D-4923-86F7-1B8232804EB2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9974D-61BF-4574-9F4B-A8EE531D40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15852E-55DF-4435-8663-651FD36E8047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326AC-114F-49F9-BF1E-2FB3FF9900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F2D29C-E1B2-48C4-931F-4936FAB80C35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34572-E260-43E4-9ECE-872A94D5FE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D09BBD-D9DC-48D2-A16A-E3000BDE486B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A8E81-AACA-4960-A5E2-952220E9C4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3579E8-BBBF-4FB3-9D3A-553A94A02BCA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D8FC7-3AC1-4049-ACD5-C36FA9576A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14A81C-0C45-4AF4-87C7-EE94F767992D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A5981-2F41-4150-886E-6FC008AA00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9B0701-1BC2-469B-BF89-00C584FB95F1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5BA59-4567-4D9E-B656-9D3D72F82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6C4582-BFE0-46F3-887C-C9FA2FCD219F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2A1B1-B8F0-43D9-AED9-DCA236DE07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CF1A72-5AC6-4A49-AD42-B0DE5F2D45A3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8EB99-B484-4A09-AD78-C5FC7BB539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11138"/>
            <a:ext cx="2057400" cy="59150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11138"/>
            <a:ext cx="6019800" cy="59150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8CBB99-1F8D-46DC-B938-3BB1E76FC777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A7F69-79B3-467A-BAEA-71CAACABD0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11138"/>
            <a:ext cx="2057400" cy="59150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11138"/>
            <a:ext cx="6019800" cy="59150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9D39FD-FED4-400F-A0E6-FE22084D62E8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C0E16-9B0E-4030-A511-2AA143640D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758AB8-C794-45DE-8DFB-1F0CB17B6D12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E53BC-0FF6-4CAF-A000-4273F7F64B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6A5077-D901-43E9-9CC1-9B5FCDF6F45B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7D7BB-3E20-45D4-99D7-3007E52B25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02375A-8295-4D47-8DFF-D44588AC8EDD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BAA6E-FEF1-48AA-AC3D-79BC7C4235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B0025D-B144-490D-8364-38823042BAE6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A3751-B659-468D-BC23-DCE544541F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A14053-C183-4F9A-B37C-143506B5BED5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D7534-6B23-40A0-BD32-03EEB54027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6767C0-01CD-4734-9FD1-BD949B51F5C0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6E2CD-262A-45FA-A6A9-C1014C6D3D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520D16-EB29-4700-9D22-4657BB65DEB3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3464B-F14E-4F55-AEF2-7A5D3331A7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487EC0-AF05-4E5B-8F75-106C9AF5D7C7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95927-2214-4DC3-977D-5E70A6A569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DE9E4-8A4E-4936-AFF5-20E825554C47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83AA2-CC15-4E5C-95CF-832E447EFD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11138"/>
            <a:ext cx="2057400" cy="59150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11138"/>
            <a:ext cx="6019800" cy="59150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C56F77-2340-4704-ACB6-B93D492E0E07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35491-0DB5-4425-8880-AA2EBA7F24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2050" name="Freeform 2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/>
              <a:ahLst/>
              <a:cxnLst>
                <a:cxn ang="0">
                  <a:pos x="0" y="267"/>
                </a:cxn>
                <a:cxn ang="0">
                  <a:pos x="5752" y="267"/>
                </a:cxn>
                <a:cxn ang="0">
                  <a:pos x="5752" y="81"/>
                </a:cxn>
                <a:cxn ang="0">
                  <a:pos x="5567" y="111"/>
                </a:cxn>
                <a:cxn ang="0">
                  <a:pos x="5098" y="131"/>
                </a:cxn>
                <a:cxn ang="0">
                  <a:pos x="4597" y="101"/>
                </a:cxn>
                <a:cxn ang="0">
                  <a:pos x="4138" y="141"/>
                </a:cxn>
                <a:cxn ang="0">
                  <a:pos x="3914" y="141"/>
                </a:cxn>
                <a:cxn ang="0">
                  <a:pos x="3786" y="131"/>
                </a:cxn>
                <a:cxn ang="0">
                  <a:pos x="3455" y="81"/>
                </a:cxn>
                <a:cxn ang="0">
                  <a:pos x="2976" y="91"/>
                </a:cxn>
                <a:cxn ang="0">
                  <a:pos x="2730" y="20"/>
                </a:cxn>
                <a:cxn ang="0">
                  <a:pos x="2432" y="51"/>
                </a:cxn>
                <a:cxn ang="0">
                  <a:pos x="2218" y="81"/>
                </a:cxn>
                <a:cxn ang="0">
                  <a:pos x="2048" y="91"/>
                </a:cxn>
                <a:cxn ang="0">
                  <a:pos x="1749" y="71"/>
                </a:cxn>
                <a:cxn ang="0">
                  <a:pos x="1440" y="51"/>
                </a:cxn>
                <a:cxn ang="0">
                  <a:pos x="1130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7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" name="Group 68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4" name="Group 28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2051" name="Freeform 3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/>
                    <a:ahLst/>
                    <a:cxnLst>
                      <a:cxn ang="0">
                        <a:pos x="0" y="403"/>
                      </a:cxn>
                      <a:cxn ang="0">
                        <a:pos x="29" y="312"/>
                      </a:cxn>
                      <a:cxn ang="0">
                        <a:pos x="56" y="213"/>
                      </a:cxn>
                      <a:cxn ang="0">
                        <a:pos x="69" y="169"/>
                      </a:cxn>
                      <a:cxn ang="0">
                        <a:pos x="87" y="119"/>
                      </a:cxn>
                      <a:cxn ang="0">
                        <a:pos x="112" y="66"/>
                      </a:cxn>
                      <a:cxn ang="0">
                        <a:pos x="131" y="33"/>
                      </a:cxn>
                      <a:cxn ang="0">
                        <a:pos x="146" y="18"/>
                      </a:cxn>
                      <a:cxn ang="0">
                        <a:pos x="164" y="4"/>
                      </a:cxn>
                      <a:cxn ang="0">
                        <a:pos x="185" y="0"/>
                      </a:cxn>
                      <a:cxn ang="0">
                        <a:pos x="194" y="11"/>
                      </a:cxn>
                      <a:cxn ang="0">
                        <a:pos x="205" y="38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52" name="Freeform 4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/>
                    <a:ahLst/>
                    <a:cxnLst>
                      <a:cxn ang="0">
                        <a:pos x="1" y="988"/>
                      </a:cxn>
                      <a:cxn ang="0">
                        <a:pos x="0" y="896"/>
                      </a:cxn>
                      <a:cxn ang="0">
                        <a:pos x="0" y="825"/>
                      </a:cxn>
                      <a:cxn ang="0">
                        <a:pos x="3" y="777"/>
                      </a:cxn>
                      <a:cxn ang="0">
                        <a:pos x="4" y="718"/>
                      </a:cxn>
                      <a:cxn ang="0">
                        <a:pos x="4" y="656"/>
                      </a:cxn>
                      <a:cxn ang="0">
                        <a:pos x="5" y="605"/>
                      </a:cxn>
                      <a:cxn ang="0">
                        <a:pos x="9" y="558"/>
                      </a:cxn>
                      <a:cxn ang="0">
                        <a:pos x="13" y="475"/>
                      </a:cxn>
                      <a:cxn ang="0">
                        <a:pos x="20" y="385"/>
                      </a:cxn>
                      <a:cxn ang="0">
                        <a:pos x="29" y="294"/>
                      </a:cxn>
                      <a:cxn ang="0">
                        <a:pos x="36" y="196"/>
                      </a:cxn>
                      <a:cxn ang="0">
                        <a:pos x="42" y="138"/>
                      </a:cxn>
                      <a:cxn ang="0">
                        <a:pos x="47" y="116"/>
                      </a:cxn>
                      <a:cxn ang="0">
                        <a:pos x="59" y="76"/>
                      </a:cxn>
                      <a:cxn ang="0">
                        <a:pos x="72" y="48"/>
                      </a:cxn>
                      <a:cxn ang="0">
                        <a:pos x="86" y="26"/>
                      </a:cxn>
                      <a:cxn ang="0">
                        <a:pos x="99" y="6"/>
                      </a:cxn>
                      <a:cxn ang="0">
                        <a:pos x="109" y="0"/>
                      </a:cxn>
                      <a:cxn ang="0">
                        <a:pos x="122" y="0"/>
                      </a:cxn>
                      <a:cxn ang="0">
                        <a:pos x="134" y="7"/>
                      </a:cxn>
                      <a:cxn ang="0">
                        <a:pos x="139" y="17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2054" name="Freeform 6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/>
                    <a:ahLst/>
                    <a:cxnLst>
                      <a:cxn ang="0">
                        <a:pos x="256" y="446"/>
                      </a:cxn>
                      <a:cxn ang="0">
                        <a:pos x="218" y="403"/>
                      </a:cxn>
                      <a:cxn ang="0">
                        <a:pos x="203" y="376"/>
                      </a:cxn>
                      <a:cxn ang="0">
                        <a:pos x="192" y="355"/>
                      </a:cxn>
                      <a:cxn ang="0">
                        <a:pos x="136" y="149"/>
                      </a:cxn>
                      <a:cxn ang="0">
                        <a:pos x="105" y="84"/>
                      </a:cxn>
                      <a:cxn ang="0">
                        <a:pos x="82" y="42"/>
                      </a:cxn>
                      <a:cxn ang="0">
                        <a:pos x="65" y="22"/>
                      </a:cxn>
                      <a:cxn ang="0">
                        <a:pos x="43" y="6"/>
                      </a:cxn>
                      <a:cxn ang="0">
                        <a:pos x="24" y="0"/>
                      </a:cxn>
                      <a:cxn ang="0">
                        <a:pos x="8" y="3"/>
                      </a:cxn>
                      <a:cxn ang="0">
                        <a:pos x="0" y="29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55" name="Freeform 7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/>
                    <a:ahLst/>
                    <a:cxnLst>
                      <a:cxn ang="0">
                        <a:pos x="389" y="1060"/>
                      </a:cxn>
                      <a:cxn ang="0">
                        <a:pos x="378" y="975"/>
                      </a:cxn>
                      <a:cxn ang="0">
                        <a:pos x="256" y="400"/>
                      </a:cxn>
                      <a:cxn ang="0">
                        <a:pos x="201" y="223"/>
                      </a:cxn>
                      <a:cxn ang="0">
                        <a:pos x="185" y="164"/>
                      </a:cxn>
                      <a:cxn ang="0">
                        <a:pos x="164" y="97"/>
                      </a:cxn>
                      <a:cxn ang="0">
                        <a:pos x="140" y="45"/>
                      </a:cxn>
                      <a:cxn ang="0">
                        <a:pos x="117" y="19"/>
                      </a:cxn>
                      <a:cxn ang="0">
                        <a:pos x="89" y="1"/>
                      </a:cxn>
                      <a:cxn ang="0">
                        <a:pos x="60" y="0"/>
                      </a:cxn>
                      <a:cxn ang="0">
                        <a:pos x="41" y="21"/>
                      </a:cxn>
                      <a:cxn ang="0">
                        <a:pos x="0" y="118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057" name="Freeform 9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/>
                  <a:ahLst/>
                  <a:cxnLst>
                    <a:cxn ang="0">
                      <a:pos x="0" y="444"/>
                    </a:cxn>
                    <a:cxn ang="0">
                      <a:pos x="13" y="344"/>
                    </a:cxn>
                    <a:cxn ang="0">
                      <a:pos x="25" y="235"/>
                    </a:cxn>
                    <a:cxn ang="0">
                      <a:pos x="31" y="187"/>
                    </a:cxn>
                    <a:cxn ang="0">
                      <a:pos x="39" y="131"/>
                    </a:cxn>
                    <a:cxn ang="0">
                      <a:pos x="51" y="74"/>
                    </a:cxn>
                    <a:cxn ang="0">
                      <a:pos x="59" y="37"/>
                    </a:cxn>
                    <a:cxn ang="0">
                      <a:pos x="66" y="19"/>
                    </a:cxn>
                    <a:cxn ang="0">
                      <a:pos x="74" y="4"/>
                    </a:cxn>
                    <a:cxn ang="0">
                      <a:pos x="83" y="0"/>
                    </a:cxn>
                    <a:cxn ang="0">
                      <a:pos x="88" y="12"/>
                    </a:cxn>
                    <a:cxn ang="0">
                      <a:pos x="93" y="42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8" name="Freeform 10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/>
                  <a:ahLst/>
                  <a:cxnLst>
                    <a:cxn ang="0">
                      <a:pos x="0" y="1082"/>
                    </a:cxn>
                    <a:cxn ang="0">
                      <a:pos x="0" y="981"/>
                    </a:cxn>
                    <a:cxn ang="0">
                      <a:pos x="0" y="904"/>
                    </a:cxn>
                    <a:cxn ang="0">
                      <a:pos x="1" y="851"/>
                    </a:cxn>
                    <a:cxn ang="0">
                      <a:pos x="2" y="786"/>
                    </a:cxn>
                    <a:cxn ang="0">
                      <a:pos x="2" y="719"/>
                    </a:cxn>
                    <a:cxn ang="0">
                      <a:pos x="2" y="662"/>
                    </a:cxn>
                    <a:cxn ang="0">
                      <a:pos x="4" y="611"/>
                    </a:cxn>
                    <a:cxn ang="0">
                      <a:pos x="6" y="521"/>
                    </a:cxn>
                    <a:cxn ang="0">
                      <a:pos x="9" y="422"/>
                    </a:cxn>
                    <a:cxn ang="0">
                      <a:pos x="13" y="323"/>
                    </a:cxn>
                    <a:cxn ang="0">
                      <a:pos x="16" y="215"/>
                    </a:cxn>
                    <a:cxn ang="0">
                      <a:pos x="19" y="152"/>
                    </a:cxn>
                    <a:cxn ang="0">
                      <a:pos x="21" y="127"/>
                    </a:cxn>
                    <a:cxn ang="0">
                      <a:pos x="27" y="84"/>
                    </a:cxn>
                    <a:cxn ang="0">
                      <a:pos x="32" y="53"/>
                    </a:cxn>
                    <a:cxn ang="0">
                      <a:pos x="38" y="28"/>
                    </a:cxn>
                    <a:cxn ang="0">
                      <a:pos x="44" y="6"/>
                    </a:cxn>
                    <a:cxn ang="0">
                      <a:pos x="49" y="0"/>
                    </a:cxn>
                    <a:cxn ang="0">
                      <a:pos x="56" y="0"/>
                    </a:cxn>
                    <a:cxn ang="0">
                      <a:pos x="60" y="8"/>
                    </a:cxn>
                    <a:cxn ang="0">
                      <a:pos x="63" y="18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9" name="Freeform 11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/>
                  <a:ahLst/>
                  <a:cxnLst>
                    <a:cxn ang="0">
                      <a:pos x="218" y="1855"/>
                    </a:cxn>
                    <a:cxn ang="0">
                      <a:pos x="212" y="1707"/>
                    </a:cxn>
                    <a:cxn ang="0">
                      <a:pos x="142" y="702"/>
                    </a:cxn>
                    <a:cxn ang="0">
                      <a:pos x="112" y="390"/>
                    </a:cxn>
                    <a:cxn ang="0">
                      <a:pos x="104" y="288"/>
                    </a:cxn>
                    <a:cxn ang="0">
                      <a:pos x="91" y="170"/>
                    </a:cxn>
                    <a:cxn ang="0">
                      <a:pos x="79" y="80"/>
                    </a:cxn>
                    <a:cxn ang="0">
                      <a:pos x="65" y="33"/>
                    </a:cxn>
                    <a:cxn ang="0">
                      <a:pos x="50" y="2"/>
                    </a:cxn>
                    <a:cxn ang="0">
                      <a:pos x="34" y="0"/>
                    </a:cxn>
                    <a:cxn ang="0">
                      <a:pos x="22" y="35"/>
                    </a:cxn>
                    <a:cxn ang="0">
                      <a:pos x="0" y="207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7" name="Group 16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2060" name="Freeform 12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/>
                    <a:ahLst/>
                    <a:cxnLst>
                      <a:cxn ang="0">
                        <a:pos x="143" y="653"/>
                      </a:cxn>
                      <a:cxn ang="0">
                        <a:pos x="122" y="589"/>
                      </a:cxn>
                      <a:cxn ang="0">
                        <a:pos x="113" y="551"/>
                      </a:cxn>
                      <a:cxn ang="0">
                        <a:pos x="108" y="520"/>
                      </a:cxn>
                      <a:cxn ang="0">
                        <a:pos x="76" y="219"/>
                      </a:cxn>
                      <a:cxn ang="0">
                        <a:pos x="58" y="123"/>
                      </a:cxn>
                      <a:cxn ang="0">
                        <a:pos x="45" y="63"/>
                      </a:cxn>
                      <a:cxn ang="0">
                        <a:pos x="36" y="32"/>
                      </a:cxn>
                      <a:cxn ang="0">
                        <a:pos x="24" y="8"/>
                      </a:cxn>
                      <a:cxn ang="0">
                        <a:pos x="13" y="0"/>
                      </a:cxn>
                      <a:cxn ang="0">
                        <a:pos x="4" y="6"/>
                      </a:cxn>
                      <a:cxn ang="0">
                        <a:pos x="0" y="4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61" name="Freeform 13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/>
                    <a:ahLst/>
                    <a:cxnLst>
                      <a:cxn ang="0">
                        <a:pos x="0" y="2390"/>
                      </a:cxn>
                      <a:cxn ang="0">
                        <a:pos x="71" y="1504"/>
                      </a:cxn>
                      <a:cxn ang="0">
                        <a:pos x="79" y="1362"/>
                      </a:cxn>
                      <a:cxn ang="0">
                        <a:pos x="97" y="1131"/>
                      </a:cxn>
                      <a:cxn ang="0">
                        <a:pos x="114" y="891"/>
                      </a:cxn>
                      <a:cxn ang="0">
                        <a:pos x="123" y="762"/>
                      </a:cxn>
                      <a:cxn ang="0">
                        <a:pos x="128" y="623"/>
                      </a:cxn>
                      <a:cxn ang="0">
                        <a:pos x="134" y="493"/>
                      </a:cxn>
                      <a:cxn ang="0">
                        <a:pos x="146" y="342"/>
                      </a:cxn>
                      <a:cxn ang="0">
                        <a:pos x="157" y="204"/>
                      </a:cxn>
                      <a:cxn ang="0">
                        <a:pos x="173" y="82"/>
                      </a:cxn>
                      <a:cxn ang="0">
                        <a:pos x="183" y="6"/>
                      </a:cxn>
                      <a:cxn ang="0">
                        <a:pos x="191" y="0"/>
                      </a:cxn>
                      <a:cxn ang="0">
                        <a:pos x="197" y="39"/>
                      </a:cxn>
                      <a:cxn ang="0">
                        <a:pos x="202" y="173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62" name="Freeform 14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/>
                    <a:ahLst/>
                    <a:cxnLst>
                      <a:cxn ang="0">
                        <a:pos x="0" y="881"/>
                      </a:cxn>
                      <a:cxn ang="0">
                        <a:pos x="30" y="690"/>
                      </a:cxn>
                      <a:cxn ang="0">
                        <a:pos x="48" y="470"/>
                      </a:cxn>
                      <a:cxn ang="0">
                        <a:pos x="59" y="372"/>
                      </a:cxn>
                      <a:cxn ang="0">
                        <a:pos x="72" y="259"/>
                      </a:cxn>
                      <a:cxn ang="0">
                        <a:pos x="90" y="142"/>
                      </a:cxn>
                      <a:cxn ang="0">
                        <a:pos x="105" y="69"/>
                      </a:cxn>
                      <a:cxn ang="0">
                        <a:pos x="115" y="32"/>
                      </a:cxn>
                      <a:cxn ang="0">
                        <a:pos x="129" y="6"/>
                      </a:cxn>
                      <a:cxn ang="0">
                        <a:pos x="146" y="0"/>
                      </a:cxn>
                      <a:cxn ang="0">
                        <a:pos x="154" y="19"/>
                      </a:cxn>
                      <a:cxn ang="0">
                        <a:pos x="160" y="77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63" name="Freeform 15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28"/>
                      </a:cxn>
                      <a:cxn ang="0">
                        <a:pos x="28" y="57"/>
                      </a:cxn>
                      <a:cxn ang="0">
                        <a:pos x="41" y="118"/>
                      </a:cxn>
                      <a:cxn ang="0">
                        <a:pos x="52" y="170"/>
                      </a:cxn>
                      <a:cxn ang="0">
                        <a:pos x="62" y="223"/>
                      </a:cxn>
                      <a:cxn ang="0">
                        <a:pos x="67" y="267"/>
                      </a:cxn>
                      <a:cxn ang="0">
                        <a:pos x="70" y="310"/>
                      </a:cxn>
                      <a:cxn ang="0">
                        <a:pos x="73" y="370"/>
                      </a:cxn>
                      <a:cxn ang="0">
                        <a:pos x="73" y="428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065" name="Freeform 17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/>
                  <a:ahLst/>
                  <a:cxnLst>
                    <a:cxn ang="0">
                      <a:pos x="255" y="217"/>
                    </a:cxn>
                    <a:cxn ang="0">
                      <a:pos x="217" y="196"/>
                    </a:cxn>
                    <a:cxn ang="0">
                      <a:pos x="202" y="183"/>
                    </a:cxn>
                    <a:cxn ang="0">
                      <a:pos x="192" y="173"/>
                    </a:cxn>
                    <a:cxn ang="0">
                      <a:pos x="135" y="72"/>
                    </a:cxn>
                    <a:cxn ang="0">
                      <a:pos x="105" y="40"/>
                    </a:cxn>
                    <a:cxn ang="0">
                      <a:pos x="82" y="20"/>
                    </a:cxn>
                    <a:cxn ang="0">
                      <a:pos x="65" y="11"/>
                    </a:cxn>
                    <a:cxn ang="0">
                      <a:pos x="43" y="3"/>
                    </a:cxn>
                    <a:cxn ang="0">
                      <a:pos x="22" y="0"/>
                    </a:cxn>
                    <a:cxn ang="0">
                      <a:pos x="8" y="1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66" name="Freeform 18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/>
                  <a:ahLst/>
                  <a:cxnLst>
                    <a:cxn ang="0">
                      <a:pos x="0" y="235"/>
                    </a:cxn>
                    <a:cxn ang="0">
                      <a:pos x="50" y="183"/>
                    </a:cxn>
                    <a:cxn ang="0">
                      <a:pos x="92" y="124"/>
                    </a:cxn>
                    <a:cxn ang="0">
                      <a:pos x="114" y="98"/>
                    </a:cxn>
                    <a:cxn ang="0">
                      <a:pos x="145" y="70"/>
                    </a:cxn>
                    <a:cxn ang="0">
                      <a:pos x="186" y="39"/>
                    </a:cxn>
                    <a:cxn ang="0">
                      <a:pos x="217" y="19"/>
                    </a:cxn>
                    <a:cxn ang="0">
                      <a:pos x="240" y="9"/>
                    </a:cxn>
                    <a:cxn ang="0">
                      <a:pos x="271" y="2"/>
                    </a:cxn>
                    <a:cxn ang="0">
                      <a:pos x="306" y="0"/>
                    </a:cxn>
                    <a:cxn ang="0">
                      <a:pos x="321" y="6"/>
                    </a:cxn>
                    <a:cxn ang="0">
                      <a:pos x="339" y="22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67" name="Freeform 19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/>
                  <a:ahLst/>
                  <a:cxnLst>
                    <a:cxn ang="0">
                      <a:pos x="1" y="582"/>
                    </a:cxn>
                    <a:cxn ang="0">
                      <a:pos x="0" y="527"/>
                    </a:cxn>
                    <a:cxn ang="0">
                      <a:pos x="0" y="486"/>
                    </a:cxn>
                    <a:cxn ang="0">
                      <a:pos x="5" y="458"/>
                    </a:cxn>
                    <a:cxn ang="0">
                      <a:pos x="8" y="422"/>
                    </a:cxn>
                    <a:cxn ang="0">
                      <a:pos x="8" y="386"/>
                    </a:cxn>
                    <a:cxn ang="0">
                      <a:pos x="9" y="357"/>
                    </a:cxn>
                    <a:cxn ang="0">
                      <a:pos x="16" y="328"/>
                    </a:cxn>
                    <a:cxn ang="0">
                      <a:pos x="22" y="280"/>
                    </a:cxn>
                    <a:cxn ang="0">
                      <a:pos x="34" y="227"/>
                    </a:cxn>
                    <a:cxn ang="0">
                      <a:pos x="49" y="172"/>
                    </a:cxn>
                    <a:cxn ang="0">
                      <a:pos x="60" y="116"/>
                    </a:cxn>
                    <a:cxn ang="0">
                      <a:pos x="70" y="81"/>
                    </a:cxn>
                    <a:cxn ang="0">
                      <a:pos x="78" y="69"/>
                    </a:cxn>
                    <a:cxn ang="0">
                      <a:pos x="100" y="45"/>
                    </a:cxn>
                    <a:cxn ang="0">
                      <a:pos x="120" y="28"/>
                    </a:cxn>
                    <a:cxn ang="0">
                      <a:pos x="142" y="14"/>
                    </a:cxn>
                    <a:cxn ang="0">
                      <a:pos x="165" y="3"/>
                    </a:cxn>
                    <a:cxn ang="0">
                      <a:pos x="182" y="0"/>
                    </a:cxn>
                    <a:cxn ang="0">
                      <a:pos x="204" y="0"/>
                    </a:cxn>
                    <a:cxn ang="0">
                      <a:pos x="224" y="4"/>
                    </a:cxn>
                    <a:cxn ang="0">
                      <a:pos x="232" y="9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/>
                  <a:ahLst/>
                  <a:cxnLst>
                    <a:cxn ang="0">
                      <a:pos x="407" y="529"/>
                    </a:cxn>
                    <a:cxn ang="0">
                      <a:pos x="395" y="486"/>
                    </a:cxn>
                    <a:cxn ang="0">
                      <a:pos x="267" y="199"/>
                    </a:cxn>
                    <a:cxn ang="0">
                      <a:pos x="210" y="111"/>
                    </a:cxn>
                    <a:cxn ang="0">
                      <a:pos x="194" y="81"/>
                    </a:cxn>
                    <a:cxn ang="0">
                      <a:pos x="171" y="48"/>
                    </a:cxn>
                    <a:cxn ang="0">
                      <a:pos x="147" y="23"/>
                    </a:cxn>
                    <a:cxn ang="0">
                      <a:pos x="123" y="9"/>
                    </a:cxn>
                    <a:cxn ang="0">
                      <a:pos x="93" y="0"/>
                    </a:cxn>
                    <a:cxn ang="0">
                      <a:pos x="63" y="0"/>
                    </a:cxn>
                    <a:cxn ang="0">
                      <a:pos x="42" y="9"/>
                    </a:cxn>
                    <a:cxn ang="0">
                      <a:pos x="0" y="59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/>
                  <a:ahLst/>
                  <a:cxnLst>
                    <a:cxn ang="0">
                      <a:pos x="0" y="810"/>
                    </a:cxn>
                    <a:cxn ang="0">
                      <a:pos x="131" y="509"/>
                    </a:cxn>
                    <a:cxn ang="0">
                      <a:pos x="146" y="461"/>
                    </a:cxn>
                    <a:cxn ang="0">
                      <a:pos x="178" y="383"/>
                    </a:cxn>
                    <a:cxn ang="0">
                      <a:pos x="209" y="302"/>
                    </a:cxn>
                    <a:cxn ang="0">
                      <a:pos x="225" y="258"/>
                    </a:cxn>
                    <a:cxn ang="0">
                      <a:pos x="233" y="211"/>
                    </a:cxn>
                    <a:cxn ang="0">
                      <a:pos x="246" y="166"/>
                    </a:cxn>
                    <a:cxn ang="0">
                      <a:pos x="265" y="116"/>
                    </a:cxn>
                    <a:cxn ang="0">
                      <a:pos x="286" y="69"/>
                    </a:cxn>
                    <a:cxn ang="0">
                      <a:pos x="314" y="27"/>
                    </a:cxn>
                    <a:cxn ang="0">
                      <a:pos x="335" y="2"/>
                    </a:cxn>
                    <a:cxn ang="0">
                      <a:pos x="348" y="0"/>
                    </a:cxn>
                    <a:cxn ang="0">
                      <a:pos x="361" y="13"/>
                    </a:cxn>
                    <a:cxn ang="0">
                      <a:pos x="368" y="58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70" name="Freeform 22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/>
                  <a:ahLst/>
                  <a:cxnLst>
                    <a:cxn ang="0">
                      <a:pos x="0" y="299"/>
                    </a:cxn>
                    <a:cxn ang="0">
                      <a:pos x="56" y="234"/>
                    </a:cxn>
                    <a:cxn ang="0">
                      <a:pos x="90" y="159"/>
                    </a:cxn>
                    <a:cxn ang="0">
                      <a:pos x="109" y="126"/>
                    </a:cxn>
                    <a:cxn ang="0">
                      <a:pos x="134" y="87"/>
                    </a:cxn>
                    <a:cxn ang="0">
                      <a:pos x="168" y="48"/>
                    </a:cxn>
                    <a:cxn ang="0">
                      <a:pos x="193" y="23"/>
                    </a:cxn>
                    <a:cxn ang="0">
                      <a:pos x="212" y="11"/>
                    </a:cxn>
                    <a:cxn ang="0">
                      <a:pos x="239" y="2"/>
                    </a:cxn>
                    <a:cxn ang="0">
                      <a:pos x="267" y="0"/>
                    </a:cxn>
                    <a:cxn ang="0">
                      <a:pos x="281" y="6"/>
                    </a:cxn>
                    <a:cxn ang="0">
                      <a:pos x="294" y="25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71" name="Freeform 23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" y="9"/>
                    </a:cxn>
                    <a:cxn ang="0">
                      <a:pos x="52" y="19"/>
                    </a:cxn>
                    <a:cxn ang="0">
                      <a:pos x="79" y="39"/>
                    </a:cxn>
                    <a:cxn ang="0">
                      <a:pos x="102" y="56"/>
                    </a:cxn>
                    <a:cxn ang="0">
                      <a:pos x="121" y="75"/>
                    </a:cxn>
                    <a:cxn ang="0">
                      <a:pos x="131" y="89"/>
                    </a:cxn>
                    <a:cxn ang="0">
                      <a:pos x="137" y="104"/>
                    </a:cxn>
                    <a:cxn ang="0">
                      <a:pos x="141" y="124"/>
                    </a:cxn>
                    <a:cxn ang="0">
                      <a:pos x="141" y="144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/>
                  <a:ahLst/>
                  <a:cxnLst>
                    <a:cxn ang="0">
                      <a:pos x="0" y="1637"/>
                    </a:cxn>
                    <a:cxn ang="0">
                      <a:pos x="126" y="1030"/>
                    </a:cxn>
                    <a:cxn ang="0">
                      <a:pos x="139" y="931"/>
                    </a:cxn>
                    <a:cxn ang="0">
                      <a:pos x="170" y="775"/>
                    </a:cxn>
                    <a:cxn ang="0">
                      <a:pos x="200" y="611"/>
                    </a:cxn>
                    <a:cxn ang="0">
                      <a:pos x="215" y="520"/>
                    </a:cxn>
                    <a:cxn ang="0">
                      <a:pos x="223" y="426"/>
                    </a:cxn>
                    <a:cxn ang="0">
                      <a:pos x="236" y="337"/>
                    </a:cxn>
                    <a:cxn ang="0">
                      <a:pos x="254" y="233"/>
                    </a:cxn>
                    <a:cxn ang="0">
                      <a:pos x="274" y="138"/>
                    </a:cxn>
                    <a:cxn ang="0">
                      <a:pos x="300" y="55"/>
                    </a:cxn>
                    <a:cxn ang="0">
                      <a:pos x="321" y="3"/>
                    </a:cxn>
                    <a:cxn ang="0">
                      <a:pos x="333" y="0"/>
                    </a:cxn>
                    <a:cxn ang="0">
                      <a:pos x="345" y="25"/>
                    </a:cxn>
                    <a:cxn ang="0">
                      <a:pos x="352" y="117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73" name="Freeform 25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/>
                  <a:ahLst/>
                  <a:cxnLst>
                    <a:cxn ang="0">
                      <a:pos x="0" y="609"/>
                    </a:cxn>
                    <a:cxn ang="0">
                      <a:pos x="52" y="477"/>
                    </a:cxn>
                    <a:cxn ang="0">
                      <a:pos x="85" y="324"/>
                    </a:cxn>
                    <a:cxn ang="0">
                      <a:pos x="102" y="256"/>
                    </a:cxn>
                    <a:cxn ang="0">
                      <a:pos x="126" y="178"/>
                    </a:cxn>
                    <a:cxn ang="0">
                      <a:pos x="158" y="97"/>
                    </a:cxn>
                    <a:cxn ang="0">
                      <a:pos x="182" y="48"/>
                    </a:cxn>
                    <a:cxn ang="0">
                      <a:pos x="200" y="22"/>
                    </a:cxn>
                    <a:cxn ang="0">
                      <a:pos x="224" y="3"/>
                    </a:cxn>
                    <a:cxn ang="0">
                      <a:pos x="253" y="0"/>
                    </a:cxn>
                    <a:cxn ang="0">
                      <a:pos x="264" y="13"/>
                    </a:cxn>
                    <a:cxn ang="0">
                      <a:pos x="277" y="5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74" name="Freeform 26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2" y="18"/>
                    </a:cxn>
                    <a:cxn ang="0">
                      <a:pos x="50" y="40"/>
                    </a:cxn>
                    <a:cxn ang="0">
                      <a:pos x="75" y="80"/>
                    </a:cxn>
                    <a:cxn ang="0">
                      <a:pos x="98" y="115"/>
                    </a:cxn>
                    <a:cxn ang="0">
                      <a:pos x="117" y="151"/>
                    </a:cxn>
                    <a:cxn ang="0">
                      <a:pos x="126" y="182"/>
                    </a:cxn>
                    <a:cxn ang="0">
                      <a:pos x="132" y="210"/>
                    </a:cxn>
                    <a:cxn ang="0">
                      <a:pos x="136" y="250"/>
                    </a:cxn>
                    <a:cxn ang="0">
                      <a:pos x="136" y="291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75" name="Freeform 27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/>
                  <a:ahLst/>
                  <a:cxnLst>
                    <a:cxn ang="0">
                      <a:pos x="189" y="1364"/>
                    </a:cxn>
                    <a:cxn ang="0">
                      <a:pos x="191" y="1167"/>
                    </a:cxn>
                    <a:cxn ang="0">
                      <a:pos x="191" y="1076"/>
                    </a:cxn>
                    <a:cxn ang="0">
                      <a:pos x="186" y="1012"/>
                    </a:cxn>
                    <a:cxn ang="0">
                      <a:pos x="184" y="935"/>
                    </a:cxn>
                    <a:cxn ang="0">
                      <a:pos x="185" y="854"/>
                    </a:cxn>
                    <a:cxn ang="0">
                      <a:pos x="183" y="787"/>
                    </a:cxn>
                    <a:cxn ang="0">
                      <a:pos x="178" y="727"/>
                    </a:cxn>
                    <a:cxn ang="0">
                      <a:pos x="171" y="619"/>
                    </a:cxn>
                    <a:cxn ang="0">
                      <a:pos x="162" y="502"/>
                    </a:cxn>
                    <a:cxn ang="0">
                      <a:pos x="151" y="384"/>
                    </a:cxn>
                    <a:cxn ang="0">
                      <a:pos x="140" y="256"/>
                    </a:cxn>
                    <a:cxn ang="0">
                      <a:pos x="133" y="180"/>
                    </a:cxn>
                    <a:cxn ang="0">
                      <a:pos x="126" y="151"/>
                    </a:cxn>
                    <a:cxn ang="0">
                      <a:pos x="108" y="100"/>
                    </a:cxn>
                    <a:cxn ang="0">
                      <a:pos x="92" y="63"/>
                    </a:cxn>
                    <a:cxn ang="0">
                      <a:pos x="73" y="32"/>
                    </a:cxn>
                    <a:cxn ang="0">
                      <a:pos x="54" y="7"/>
                    </a:cxn>
                    <a:cxn ang="0">
                      <a:pos x="40" y="1"/>
                    </a:cxn>
                    <a:cxn ang="0">
                      <a:pos x="22" y="0"/>
                    </a:cxn>
                    <a:cxn ang="0">
                      <a:pos x="7" y="8"/>
                    </a:cxn>
                    <a:cxn ang="0">
                      <a:pos x="0" y="22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077" name="Freeform 29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/>
                <a:ahLst/>
                <a:cxnLst>
                  <a:cxn ang="0">
                    <a:pos x="40" y="59"/>
                  </a:cxn>
                  <a:cxn ang="0">
                    <a:pos x="31" y="0"/>
                  </a:cxn>
                  <a:cxn ang="0">
                    <a:pos x="26" y="1"/>
                  </a:cxn>
                  <a:cxn ang="0">
                    <a:pos x="21" y="3"/>
                  </a:cxn>
                  <a:cxn ang="0">
                    <a:pos x="18" y="19"/>
                  </a:cxn>
                  <a:cxn ang="0">
                    <a:pos x="7" y="69"/>
                  </a:cxn>
                  <a:cxn ang="0">
                    <a:pos x="5" y="89"/>
                  </a:cxn>
                  <a:cxn ang="0">
                    <a:pos x="3" y="112"/>
                  </a:cxn>
                  <a:cxn ang="0">
                    <a:pos x="1" y="176"/>
                  </a:cxn>
                  <a:cxn ang="0">
                    <a:pos x="0" y="196"/>
                  </a:cxn>
                  <a:cxn ang="0">
                    <a:pos x="1" y="220"/>
                  </a:cxn>
                  <a:cxn ang="0">
                    <a:pos x="2" y="246"/>
                  </a:cxn>
                  <a:cxn ang="0">
                    <a:pos x="5" y="286"/>
                  </a:cxn>
                  <a:cxn ang="0">
                    <a:pos x="9" y="313"/>
                  </a:cxn>
                  <a:cxn ang="0">
                    <a:pos x="14" y="341"/>
                  </a:cxn>
                  <a:cxn ang="0">
                    <a:pos x="23" y="376"/>
                  </a:cxn>
                  <a:cxn ang="0">
                    <a:pos x="19" y="332"/>
                  </a:cxn>
                  <a:cxn ang="0">
                    <a:pos x="14" y="292"/>
                  </a:cxn>
                  <a:cxn ang="0">
                    <a:pos x="12" y="256"/>
                  </a:cxn>
                  <a:cxn ang="0">
                    <a:pos x="13" y="220"/>
                  </a:cxn>
                  <a:cxn ang="0">
                    <a:pos x="14" y="196"/>
                  </a:cxn>
                  <a:cxn ang="0">
                    <a:pos x="12" y="165"/>
                  </a:cxn>
                  <a:cxn ang="0">
                    <a:pos x="11" y="140"/>
                  </a:cxn>
                  <a:cxn ang="0">
                    <a:pos x="15" y="89"/>
                  </a:cxn>
                  <a:cxn ang="0">
                    <a:pos x="15" y="64"/>
                  </a:cxn>
                  <a:cxn ang="0">
                    <a:pos x="19" y="43"/>
                  </a:cxn>
                  <a:cxn ang="0">
                    <a:pos x="26" y="14"/>
                  </a:cxn>
                  <a:cxn ang="0">
                    <a:pos x="29" y="36"/>
                  </a:cxn>
                  <a:cxn ang="0">
                    <a:pos x="42" y="71"/>
                  </a:cxn>
                  <a:cxn ang="0">
                    <a:pos x="40" y="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8" name="Group 33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2078" name="Freeform 30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22" y="26"/>
                    </a:cxn>
                    <a:cxn ang="0">
                      <a:pos x="35" y="68"/>
                    </a:cxn>
                    <a:cxn ang="0">
                      <a:pos x="46" y="126"/>
                    </a:cxn>
                    <a:cxn ang="0">
                      <a:pos x="58" y="200"/>
                    </a:cxn>
                    <a:cxn ang="0">
                      <a:pos x="58" y="278"/>
                    </a:cxn>
                    <a:cxn ang="0">
                      <a:pos x="52" y="348"/>
                    </a:cxn>
                    <a:cxn ang="0">
                      <a:pos x="46" y="348"/>
                    </a:cxn>
                    <a:cxn ang="0">
                      <a:pos x="52" y="278"/>
                    </a:cxn>
                    <a:cxn ang="0">
                      <a:pos x="52" y="221"/>
                    </a:cxn>
                    <a:cxn ang="0">
                      <a:pos x="40" y="158"/>
                    </a:cxn>
                    <a:cxn ang="0">
                      <a:pos x="22" y="95"/>
                    </a:cxn>
                    <a:cxn ang="0">
                      <a:pos x="0" y="16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79" name="Freeform 31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/>
                  <a:ahLst/>
                  <a:cxnLst>
                    <a:cxn ang="0">
                      <a:pos x="93" y="54"/>
                    </a:cxn>
                    <a:cxn ang="0">
                      <a:pos x="74" y="0"/>
                    </a:cxn>
                    <a:cxn ang="0">
                      <a:pos x="60" y="1"/>
                    </a:cxn>
                    <a:cxn ang="0">
                      <a:pos x="49" y="3"/>
                    </a:cxn>
                    <a:cxn ang="0">
                      <a:pos x="41" y="18"/>
                    </a:cxn>
                    <a:cxn ang="0">
                      <a:pos x="19" y="63"/>
                    </a:cxn>
                    <a:cxn ang="0">
                      <a:pos x="11" y="83"/>
                    </a:cxn>
                    <a:cxn ang="0">
                      <a:pos x="6" y="102"/>
                    </a:cxn>
                    <a:cxn ang="0">
                      <a:pos x="1" y="162"/>
                    </a:cxn>
                    <a:cxn ang="0">
                      <a:pos x="0" y="181"/>
                    </a:cxn>
                    <a:cxn ang="0">
                      <a:pos x="1" y="203"/>
                    </a:cxn>
                    <a:cxn ang="0">
                      <a:pos x="4" y="226"/>
                    </a:cxn>
                    <a:cxn ang="0">
                      <a:pos x="13" y="264"/>
                    </a:cxn>
                    <a:cxn ang="0">
                      <a:pos x="21" y="287"/>
                    </a:cxn>
                    <a:cxn ang="0">
                      <a:pos x="32" y="313"/>
                    </a:cxn>
                    <a:cxn ang="0">
                      <a:pos x="54" y="346"/>
                    </a:cxn>
                    <a:cxn ang="0">
                      <a:pos x="42" y="306"/>
                    </a:cxn>
                    <a:cxn ang="0">
                      <a:pos x="33" y="269"/>
                    </a:cxn>
                    <a:cxn ang="0">
                      <a:pos x="28" y="235"/>
                    </a:cxn>
                    <a:cxn ang="0">
                      <a:pos x="30" y="203"/>
                    </a:cxn>
                    <a:cxn ang="0">
                      <a:pos x="32" y="181"/>
                    </a:cxn>
                    <a:cxn ang="0">
                      <a:pos x="28" y="152"/>
                    </a:cxn>
                    <a:cxn ang="0">
                      <a:pos x="26" y="128"/>
                    </a:cxn>
                    <a:cxn ang="0">
                      <a:pos x="35" y="83"/>
                    </a:cxn>
                    <a:cxn ang="0">
                      <a:pos x="37" y="59"/>
                    </a:cxn>
                    <a:cxn ang="0">
                      <a:pos x="45" y="39"/>
                    </a:cxn>
                    <a:cxn ang="0">
                      <a:pos x="60" y="13"/>
                    </a:cxn>
                    <a:cxn ang="0">
                      <a:pos x="68" y="33"/>
                    </a:cxn>
                    <a:cxn ang="0">
                      <a:pos x="96" y="65"/>
                    </a:cxn>
                    <a:cxn ang="0">
                      <a:pos x="93" y="54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80" name="Freeform 32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/>
                  <a:ahLst/>
                  <a:cxnLst>
                    <a:cxn ang="0">
                      <a:pos x="76" y="7"/>
                    </a:cxn>
                    <a:cxn ang="0">
                      <a:pos x="83" y="25"/>
                    </a:cxn>
                    <a:cxn ang="0">
                      <a:pos x="134" y="23"/>
                    </a:cxn>
                    <a:cxn ang="0">
                      <a:pos x="114" y="32"/>
                    </a:cxn>
                    <a:cxn ang="0">
                      <a:pos x="92" y="42"/>
                    </a:cxn>
                    <a:cxn ang="0">
                      <a:pos x="141" y="58"/>
                    </a:cxn>
                    <a:cxn ang="0">
                      <a:pos x="102" y="64"/>
                    </a:cxn>
                    <a:cxn ang="0">
                      <a:pos x="100" y="81"/>
                    </a:cxn>
                    <a:cxn ang="0">
                      <a:pos x="211" y="169"/>
                    </a:cxn>
                    <a:cxn ang="0">
                      <a:pos x="108" y="106"/>
                    </a:cxn>
                    <a:cxn ang="0">
                      <a:pos x="130" y="142"/>
                    </a:cxn>
                    <a:cxn ang="0">
                      <a:pos x="116" y="144"/>
                    </a:cxn>
                    <a:cxn ang="0">
                      <a:pos x="134" y="195"/>
                    </a:cxn>
                    <a:cxn ang="0">
                      <a:pos x="176" y="247"/>
                    </a:cxn>
                    <a:cxn ang="0">
                      <a:pos x="130" y="208"/>
                    </a:cxn>
                    <a:cxn ang="0">
                      <a:pos x="168" y="288"/>
                    </a:cxn>
                    <a:cxn ang="0">
                      <a:pos x="134" y="234"/>
                    </a:cxn>
                    <a:cxn ang="0">
                      <a:pos x="125" y="234"/>
                    </a:cxn>
                    <a:cxn ang="0">
                      <a:pos x="138" y="281"/>
                    </a:cxn>
                    <a:cxn ang="0">
                      <a:pos x="127" y="281"/>
                    </a:cxn>
                    <a:cxn ang="0">
                      <a:pos x="149" y="335"/>
                    </a:cxn>
                    <a:cxn ang="0">
                      <a:pos x="136" y="322"/>
                    </a:cxn>
                    <a:cxn ang="0">
                      <a:pos x="147" y="372"/>
                    </a:cxn>
                    <a:cxn ang="0">
                      <a:pos x="138" y="356"/>
                    </a:cxn>
                    <a:cxn ang="0">
                      <a:pos x="128" y="351"/>
                    </a:cxn>
                    <a:cxn ang="0">
                      <a:pos x="134" y="388"/>
                    </a:cxn>
                    <a:cxn ang="0">
                      <a:pos x="157" y="456"/>
                    </a:cxn>
                    <a:cxn ang="0">
                      <a:pos x="128" y="403"/>
                    </a:cxn>
                    <a:cxn ang="0">
                      <a:pos x="122" y="394"/>
                    </a:cxn>
                    <a:cxn ang="0">
                      <a:pos x="124" y="451"/>
                    </a:cxn>
                    <a:cxn ang="0">
                      <a:pos x="114" y="479"/>
                    </a:cxn>
                    <a:cxn ang="0">
                      <a:pos x="111" y="447"/>
                    </a:cxn>
                    <a:cxn ang="0">
                      <a:pos x="27" y="532"/>
                    </a:cxn>
                    <a:cxn ang="0">
                      <a:pos x="102" y="408"/>
                    </a:cxn>
                    <a:cxn ang="0">
                      <a:pos x="87" y="435"/>
                    </a:cxn>
                    <a:cxn ang="0">
                      <a:pos x="109" y="366"/>
                    </a:cxn>
                    <a:cxn ang="0">
                      <a:pos x="17" y="420"/>
                    </a:cxn>
                    <a:cxn ang="0">
                      <a:pos x="109" y="345"/>
                    </a:cxn>
                    <a:cxn ang="0">
                      <a:pos x="96" y="326"/>
                    </a:cxn>
                    <a:cxn ang="0">
                      <a:pos x="107" y="299"/>
                    </a:cxn>
                    <a:cxn ang="0">
                      <a:pos x="92" y="299"/>
                    </a:cxn>
                    <a:cxn ang="0">
                      <a:pos x="51" y="352"/>
                    </a:cxn>
                    <a:cxn ang="0">
                      <a:pos x="91" y="251"/>
                    </a:cxn>
                    <a:cxn ang="0">
                      <a:pos x="98" y="213"/>
                    </a:cxn>
                    <a:cxn ang="0">
                      <a:pos x="87" y="206"/>
                    </a:cxn>
                    <a:cxn ang="0">
                      <a:pos x="90" y="171"/>
                    </a:cxn>
                    <a:cxn ang="0">
                      <a:pos x="84" y="168"/>
                    </a:cxn>
                    <a:cxn ang="0">
                      <a:pos x="55" y="199"/>
                    </a:cxn>
                    <a:cxn ang="0">
                      <a:pos x="78" y="148"/>
                    </a:cxn>
                    <a:cxn ang="0">
                      <a:pos x="76" y="105"/>
                    </a:cxn>
                    <a:cxn ang="0">
                      <a:pos x="78" y="79"/>
                    </a:cxn>
                    <a:cxn ang="0">
                      <a:pos x="54" y="77"/>
                    </a:cxn>
                    <a:cxn ang="0">
                      <a:pos x="60" y="42"/>
                    </a:cxn>
                    <a:cxn ang="0">
                      <a:pos x="50" y="33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082" name="Freeform 34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28"/>
                  </a:cxn>
                  <a:cxn ang="0">
                    <a:pos x="14" y="74"/>
                  </a:cxn>
                  <a:cxn ang="0">
                    <a:pos x="20" y="137"/>
                  </a:cxn>
                  <a:cxn ang="0">
                    <a:pos x="25" y="217"/>
                  </a:cxn>
                  <a:cxn ang="0">
                    <a:pos x="25" y="302"/>
                  </a:cxn>
                  <a:cxn ang="0">
                    <a:pos x="22" y="378"/>
                  </a:cxn>
                  <a:cxn ang="0">
                    <a:pos x="20" y="378"/>
                  </a:cxn>
                  <a:cxn ang="0">
                    <a:pos x="22" y="302"/>
                  </a:cxn>
                  <a:cxn ang="0">
                    <a:pos x="22" y="240"/>
                  </a:cxn>
                  <a:cxn ang="0">
                    <a:pos x="17" y="171"/>
                  </a:cxn>
                  <a:cxn ang="0">
                    <a:pos x="10" y="103"/>
                  </a:cxn>
                  <a:cxn ang="0">
                    <a:pos x="0" y="17"/>
                  </a:cxn>
                  <a:cxn ang="0">
                    <a:pos x="4" y="0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83" name="Freeform 35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/>
                <a:ahLst/>
                <a:cxnLst>
                  <a:cxn ang="0">
                    <a:pos x="35" y="8"/>
                  </a:cxn>
                  <a:cxn ang="0">
                    <a:pos x="38" y="28"/>
                  </a:cxn>
                  <a:cxn ang="0">
                    <a:pos x="63" y="25"/>
                  </a:cxn>
                  <a:cxn ang="0">
                    <a:pos x="53" y="34"/>
                  </a:cxn>
                  <a:cxn ang="0">
                    <a:pos x="42" y="45"/>
                  </a:cxn>
                  <a:cxn ang="0">
                    <a:pos x="66" y="63"/>
                  </a:cxn>
                  <a:cxn ang="0">
                    <a:pos x="48" y="69"/>
                  </a:cxn>
                  <a:cxn ang="0">
                    <a:pos x="46" y="88"/>
                  </a:cxn>
                  <a:cxn ang="0">
                    <a:pos x="98" y="185"/>
                  </a:cxn>
                  <a:cxn ang="0">
                    <a:pos x="50" y="116"/>
                  </a:cxn>
                  <a:cxn ang="0">
                    <a:pos x="61" y="155"/>
                  </a:cxn>
                  <a:cxn ang="0">
                    <a:pos x="54" y="159"/>
                  </a:cxn>
                  <a:cxn ang="0">
                    <a:pos x="63" y="213"/>
                  </a:cxn>
                  <a:cxn ang="0">
                    <a:pos x="82" y="270"/>
                  </a:cxn>
                  <a:cxn ang="0">
                    <a:pos x="61" y="228"/>
                  </a:cxn>
                  <a:cxn ang="0">
                    <a:pos x="78" y="315"/>
                  </a:cxn>
                  <a:cxn ang="0">
                    <a:pos x="62" y="257"/>
                  </a:cxn>
                  <a:cxn ang="0">
                    <a:pos x="59" y="257"/>
                  </a:cxn>
                  <a:cxn ang="0">
                    <a:pos x="64" y="308"/>
                  </a:cxn>
                  <a:cxn ang="0">
                    <a:pos x="59" y="308"/>
                  </a:cxn>
                  <a:cxn ang="0">
                    <a:pos x="70" y="367"/>
                  </a:cxn>
                  <a:cxn ang="0">
                    <a:pos x="63" y="352"/>
                  </a:cxn>
                  <a:cxn ang="0">
                    <a:pos x="69" y="406"/>
                  </a:cxn>
                  <a:cxn ang="0">
                    <a:pos x="64" y="389"/>
                  </a:cxn>
                  <a:cxn ang="0">
                    <a:pos x="60" y="384"/>
                  </a:cxn>
                  <a:cxn ang="0">
                    <a:pos x="63" y="425"/>
                  </a:cxn>
                  <a:cxn ang="0">
                    <a:pos x="74" y="499"/>
                  </a:cxn>
                  <a:cxn ang="0">
                    <a:pos x="60" y="442"/>
                  </a:cxn>
                  <a:cxn ang="0">
                    <a:pos x="56" y="431"/>
                  </a:cxn>
                  <a:cxn ang="0">
                    <a:pos x="57" y="494"/>
                  </a:cxn>
                  <a:cxn ang="0">
                    <a:pos x="53" y="525"/>
                  </a:cxn>
                  <a:cxn ang="0">
                    <a:pos x="52" y="490"/>
                  </a:cxn>
                  <a:cxn ang="0">
                    <a:pos x="12" y="583"/>
                  </a:cxn>
                  <a:cxn ang="0">
                    <a:pos x="48" y="447"/>
                  </a:cxn>
                  <a:cxn ang="0">
                    <a:pos x="41" y="477"/>
                  </a:cxn>
                  <a:cxn ang="0">
                    <a:pos x="50" y="400"/>
                  </a:cxn>
                  <a:cxn ang="0">
                    <a:pos x="8" y="461"/>
                  </a:cxn>
                  <a:cxn ang="0">
                    <a:pos x="50" y="376"/>
                  </a:cxn>
                  <a:cxn ang="0">
                    <a:pos x="45" y="358"/>
                  </a:cxn>
                  <a:cxn ang="0">
                    <a:pos x="49" y="327"/>
                  </a:cxn>
                  <a:cxn ang="0">
                    <a:pos x="42" y="327"/>
                  </a:cxn>
                  <a:cxn ang="0">
                    <a:pos x="24" y="385"/>
                  </a:cxn>
                  <a:cxn ang="0">
                    <a:pos x="42" y="274"/>
                  </a:cxn>
                  <a:cxn ang="0">
                    <a:pos x="46" y="234"/>
                  </a:cxn>
                  <a:cxn ang="0">
                    <a:pos x="41" y="226"/>
                  </a:cxn>
                  <a:cxn ang="0">
                    <a:pos x="41" y="187"/>
                  </a:cxn>
                  <a:cxn ang="0">
                    <a:pos x="39" y="184"/>
                  </a:cxn>
                  <a:cxn ang="0">
                    <a:pos x="26" y="218"/>
                  </a:cxn>
                  <a:cxn ang="0">
                    <a:pos x="37" y="163"/>
                  </a:cxn>
                  <a:cxn ang="0">
                    <a:pos x="35" y="114"/>
                  </a:cxn>
                  <a:cxn ang="0">
                    <a:pos x="37" y="87"/>
                  </a:cxn>
                  <a:cxn ang="0">
                    <a:pos x="25" y="85"/>
                  </a:cxn>
                  <a:cxn ang="0">
                    <a:pos x="28" y="45"/>
                  </a:cxn>
                  <a:cxn ang="0">
                    <a:pos x="23" y="37"/>
                  </a:cxn>
                  <a:cxn ang="0">
                    <a:pos x="24" y="0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2084" name="Freeform 36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54" y="8"/>
                    </a:cxn>
                    <a:cxn ang="0">
                      <a:pos x="29" y="85"/>
                    </a:cxn>
                    <a:cxn ang="0">
                      <a:pos x="15" y="157"/>
                    </a:cxn>
                    <a:cxn ang="0">
                      <a:pos x="0" y="248"/>
                    </a:cxn>
                    <a:cxn ang="0">
                      <a:pos x="0" y="346"/>
                    </a:cxn>
                    <a:cxn ang="0">
                      <a:pos x="7" y="432"/>
                    </a:cxn>
                    <a:cxn ang="0">
                      <a:pos x="15" y="432"/>
                    </a:cxn>
                    <a:cxn ang="0">
                      <a:pos x="7" y="346"/>
                    </a:cxn>
                    <a:cxn ang="0">
                      <a:pos x="7" y="274"/>
                    </a:cxn>
                    <a:cxn ang="0">
                      <a:pos x="22" y="196"/>
                    </a:cxn>
                    <a:cxn ang="0">
                      <a:pos x="44" y="117"/>
                    </a:cxn>
                    <a:cxn ang="0">
                      <a:pos x="74" y="19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85" name="Freeform 37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/>
                  <a:ahLst/>
                  <a:cxnLst>
                    <a:cxn ang="0">
                      <a:pos x="132" y="14"/>
                    </a:cxn>
                    <a:cxn ang="0">
                      <a:pos x="20" y="24"/>
                    </a:cxn>
                    <a:cxn ang="0">
                      <a:pos x="124" y="24"/>
                    </a:cxn>
                    <a:cxn ang="0">
                      <a:pos x="107" y="48"/>
                    </a:cxn>
                    <a:cxn ang="0">
                      <a:pos x="107" y="58"/>
                    </a:cxn>
                    <a:cxn ang="0">
                      <a:pos x="57" y="82"/>
                    </a:cxn>
                    <a:cxn ang="0">
                      <a:pos x="95" y="73"/>
                    </a:cxn>
                    <a:cxn ang="0">
                      <a:pos x="95" y="86"/>
                    </a:cxn>
                    <a:cxn ang="0">
                      <a:pos x="104" y="91"/>
                    </a:cxn>
                    <a:cxn ang="0">
                      <a:pos x="12" y="149"/>
                    </a:cxn>
                    <a:cxn ang="0">
                      <a:pos x="99" y="121"/>
                    </a:cxn>
                    <a:cxn ang="0">
                      <a:pos x="77" y="159"/>
                    </a:cxn>
                    <a:cxn ang="0">
                      <a:pos x="12" y="184"/>
                    </a:cxn>
                    <a:cxn ang="0">
                      <a:pos x="82" y="164"/>
                    </a:cxn>
                    <a:cxn ang="0">
                      <a:pos x="28" y="208"/>
                    </a:cxn>
                    <a:cxn ang="0">
                      <a:pos x="61" y="188"/>
                    </a:cxn>
                    <a:cxn ang="0">
                      <a:pos x="82" y="184"/>
                    </a:cxn>
                    <a:cxn ang="0">
                      <a:pos x="82" y="198"/>
                    </a:cxn>
                    <a:cxn ang="0">
                      <a:pos x="69" y="226"/>
                    </a:cxn>
                    <a:cxn ang="0">
                      <a:pos x="8" y="261"/>
                    </a:cxn>
                    <a:cxn ang="0">
                      <a:pos x="77" y="231"/>
                    </a:cxn>
                    <a:cxn ang="0">
                      <a:pos x="66" y="271"/>
                    </a:cxn>
                    <a:cxn ang="0">
                      <a:pos x="50" y="294"/>
                    </a:cxn>
                    <a:cxn ang="0">
                      <a:pos x="57" y="294"/>
                    </a:cxn>
                    <a:cxn ang="0">
                      <a:pos x="57" y="309"/>
                    </a:cxn>
                    <a:cxn ang="0">
                      <a:pos x="12" y="343"/>
                    </a:cxn>
                    <a:cxn ang="0">
                      <a:pos x="50" y="338"/>
                    </a:cxn>
                    <a:cxn ang="0">
                      <a:pos x="50" y="343"/>
                    </a:cxn>
                    <a:cxn ang="0">
                      <a:pos x="53" y="357"/>
                    </a:cxn>
                    <a:cxn ang="0">
                      <a:pos x="44" y="386"/>
                    </a:cxn>
                    <a:cxn ang="0">
                      <a:pos x="53" y="401"/>
                    </a:cxn>
                    <a:cxn ang="0">
                      <a:pos x="57" y="463"/>
                    </a:cxn>
                    <a:cxn ang="0">
                      <a:pos x="66" y="386"/>
                    </a:cxn>
                    <a:cxn ang="0">
                      <a:pos x="136" y="550"/>
                    </a:cxn>
                    <a:cxn ang="0">
                      <a:pos x="95" y="357"/>
                    </a:cxn>
                    <a:cxn ang="0">
                      <a:pos x="95" y="353"/>
                    </a:cxn>
                    <a:cxn ang="0">
                      <a:pos x="99" y="338"/>
                    </a:cxn>
                    <a:cxn ang="0">
                      <a:pos x="158" y="434"/>
                    </a:cxn>
                    <a:cxn ang="0">
                      <a:pos x="120" y="381"/>
                    </a:cxn>
                    <a:cxn ang="0">
                      <a:pos x="107" y="294"/>
                    </a:cxn>
                    <a:cxn ang="0">
                      <a:pos x="111" y="271"/>
                    </a:cxn>
                    <a:cxn ang="0">
                      <a:pos x="132" y="328"/>
                    </a:cxn>
                    <a:cxn ang="0">
                      <a:pos x="120" y="241"/>
                    </a:cxn>
                    <a:cxn ang="0">
                      <a:pos x="140" y="226"/>
                    </a:cxn>
                    <a:cxn ang="0">
                      <a:pos x="158" y="284"/>
                    </a:cxn>
                    <a:cxn ang="0">
                      <a:pos x="136" y="184"/>
                    </a:cxn>
                    <a:cxn ang="0">
                      <a:pos x="140" y="173"/>
                    </a:cxn>
                    <a:cxn ang="0">
                      <a:pos x="145" y="126"/>
                    </a:cxn>
                    <a:cxn ang="0">
                      <a:pos x="166" y="130"/>
                    </a:cxn>
                    <a:cxn ang="0">
                      <a:pos x="240" y="256"/>
                    </a:cxn>
                    <a:cxn ang="0">
                      <a:pos x="186" y="184"/>
                    </a:cxn>
                    <a:cxn ang="0">
                      <a:pos x="158" y="82"/>
                    </a:cxn>
                    <a:cxn ang="0">
                      <a:pos x="166" y="64"/>
                    </a:cxn>
                    <a:cxn ang="0">
                      <a:pos x="202" y="121"/>
                    </a:cxn>
                    <a:cxn ang="0">
                      <a:pos x="194" y="115"/>
                    </a:cxn>
                    <a:cxn ang="0">
                      <a:pos x="178" y="38"/>
                    </a:cxn>
                    <a:cxn ang="0">
                      <a:pos x="224" y="115"/>
                    </a:cxn>
                    <a:cxn ang="0">
                      <a:pos x="194" y="78"/>
                    </a:cxn>
                    <a:cxn ang="0">
                      <a:pos x="170" y="4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087" name="Freeform 39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/>
                <a:ahLst/>
                <a:cxnLst>
                  <a:cxn ang="0">
                    <a:pos x="75" y="25"/>
                  </a:cxn>
                  <a:cxn ang="0">
                    <a:pos x="12" y="41"/>
                  </a:cxn>
                  <a:cxn ang="0">
                    <a:pos x="71" y="41"/>
                  </a:cxn>
                  <a:cxn ang="0">
                    <a:pos x="60" y="85"/>
                  </a:cxn>
                  <a:cxn ang="0">
                    <a:pos x="60" y="101"/>
                  </a:cxn>
                  <a:cxn ang="0">
                    <a:pos x="32" y="142"/>
                  </a:cxn>
                  <a:cxn ang="0">
                    <a:pos x="55" y="127"/>
                  </a:cxn>
                  <a:cxn ang="0">
                    <a:pos x="55" y="153"/>
                  </a:cxn>
                  <a:cxn ang="0">
                    <a:pos x="59" y="160"/>
                  </a:cxn>
                  <a:cxn ang="0">
                    <a:pos x="5" y="261"/>
                  </a:cxn>
                  <a:cxn ang="0">
                    <a:pos x="57" y="209"/>
                  </a:cxn>
                  <a:cxn ang="0">
                    <a:pos x="44" y="276"/>
                  </a:cxn>
                  <a:cxn ang="0">
                    <a:pos x="5" y="318"/>
                  </a:cxn>
                  <a:cxn ang="0">
                    <a:pos x="47" y="285"/>
                  </a:cxn>
                  <a:cxn ang="0">
                    <a:pos x="16" y="363"/>
                  </a:cxn>
                  <a:cxn ang="0">
                    <a:pos x="34" y="326"/>
                  </a:cxn>
                  <a:cxn ang="0">
                    <a:pos x="47" y="318"/>
                  </a:cxn>
                  <a:cxn ang="0">
                    <a:pos x="47" y="344"/>
                  </a:cxn>
                  <a:cxn ang="0">
                    <a:pos x="41" y="394"/>
                  </a:cxn>
                  <a:cxn ang="0">
                    <a:pos x="4" y="453"/>
                  </a:cxn>
                  <a:cxn ang="0">
                    <a:pos x="44" y="403"/>
                  </a:cxn>
                  <a:cxn ang="0">
                    <a:pos x="39" y="471"/>
                  </a:cxn>
                  <a:cxn ang="0">
                    <a:pos x="28" y="512"/>
                  </a:cxn>
                  <a:cxn ang="0">
                    <a:pos x="32" y="512"/>
                  </a:cxn>
                  <a:cxn ang="0">
                    <a:pos x="32" y="538"/>
                  </a:cxn>
                  <a:cxn ang="0">
                    <a:pos x="5" y="595"/>
                  </a:cxn>
                  <a:cxn ang="0">
                    <a:pos x="28" y="587"/>
                  </a:cxn>
                  <a:cxn ang="0">
                    <a:pos x="28" y="595"/>
                  </a:cxn>
                  <a:cxn ang="0">
                    <a:pos x="31" y="621"/>
                  </a:cxn>
                  <a:cxn ang="0">
                    <a:pos x="26" y="670"/>
                  </a:cxn>
                  <a:cxn ang="0">
                    <a:pos x="31" y="696"/>
                  </a:cxn>
                  <a:cxn ang="0">
                    <a:pos x="32" y="805"/>
                  </a:cxn>
                  <a:cxn ang="0">
                    <a:pos x="39" y="670"/>
                  </a:cxn>
                  <a:cxn ang="0">
                    <a:pos x="79" y="956"/>
                  </a:cxn>
                  <a:cxn ang="0">
                    <a:pos x="55" y="621"/>
                  </a:cxn>
                  <a:cxn ang="0">
                    <a:pos x="55" y="613"/>
                  </a:cxn>
                  <a:cxn ang="0">
                    <a:pos x="57" y="587"/>
                  </a:cxn>
                  <a:cxn ang="0">
                    <a:pos x="92" y="755"/>
                  </a:cxn>
                  <a:cxn ang="0">
                    <a:pos x="70" y="663"/>
                  </a:cxn>
                  <a:cxn ang="0">
                    <a:pos x="60" y="512"/>
                  </a:cxn>
                  <a:cxn ang="0">
                    <a:pos x="63" y="471"/>
                  </a:cxn>
                  <a:cxn ang="0">
                    <a:pos x="75" y="569"/>
                  </a:cxn>
                  <a:cxn ang="0">
                    <a:pos x="70" y="419"/>
                  </a:cxn>
                  <a:cxn ang="0">
                    <a:pos x="81" y="394"/>
                  </a:cxn>
                  <a:cxn ang="0">
                    <a:pos x="92" y="495"/>
                  </a:cxn>
                  <a:cxn ang="0">
                    <a:pos x="79" y="318"/>
                  </a:cxn>
                  <a:cxn ang="0">
                    <a:pos x="81" y="300"/>
                  </a:cxn>
                  <a:cxn ang="0">
                    <a:pos x="84" y="217"/>
                  </a:cxn>
                  <a:cxn ang="0">
                    <a:pos x="96" y="228"/>
                  </a:cxn>
                  <a:cxn ang="0">
                    <a:pos x="139" y="445"/>
                  </a:cxn>
                  <a:cxn ang="0">
                    <a:pos x="108" y="318"/>
                  </a:cxn>
                  <a:cxn ang="0">
                    <a:pos x="92" y="142"/>
                  </a:cxn>
                  <a:cxn ang="0">
                    <a:pos x="96" y="111"/>
                  </a:cxn>
                  <a:cxn ang="0">
                    <a:pos x="116" y="209"/>
                  </a:cxn>
                  <a:cxn ang="0">
                    <a:pos x="112" y="200"/>
                  </a:cxn>
                  <a:cxn ang="0">
                    <a:pos x="102" y="67"/>
                  </a:cxn>
                  <a:cxn ang="0">
                    <a:pos x="128" y="200"/>
                  </a:cxn>
                  <a:cxn ang="0">
                    <a:pos x="112" y="134"/>
                  </a:cxn>
                  <a:cxn ang="0">
                    <a:pos x="97" y="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0" name="Group 47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2088" name="Freeform 40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30" y="12"/>
                    </a:cxn>
                    <a:cxn ang="0">
                      <a:pos x="17" y="123"/>
                    </a:cxn>
                    <a:cxn ang="0">
                      <a:pos x="8" y="229"/>
                    </a:cxn>
                    <a:cxn ang="0">
                      <a:pos x="0" y="360"/>
                    </a:cxn>
                    <a:cxn ang="0">
                      <a:pos x="0" y="502"/>
                    </a:cxn>
                    <a:cxn ang="0">
                      <a:pos x="4" y="628"/>
                    </a:cxn>
                    <a:cxn ang="0">
                      <a:pos x="8" y="628"/>
                    </a:cxn>
                    <a:cxn ang="0">
                      <a:pos x="4" y="502"/>
                    </a:cxn>
                    <a:cxn ang="0">
                      <a:pos x="4" y="398"/>
                    </a:cxn>
                    <a:cxn ang="0">
                      <a:pos x="12" y="284"/>
                    </a:cxn>
                    <a:cxn ang="0">
                      <a:pos x="24" y="172"/>
                    </a:cxn>
                    <a:cxn ang="0">
                      <a:pos x="42" y="28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89" name="Freeform 41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/>
                  <a:ahLst/>
                  <a:cxnLst>
                    <a:cxn ang="0">
                      <a:pos x="136" y="118"/>
                    </a:cxn>
                    <a:cxn ang="0">
                      <a:pos x="126" y="68"/>
                    </a:cxn>
                    <a:cxn ang="0">
                      <a:pos x="121" y="49"/>
                    </a:cxn>
                    <a:cxn ang="0">
                      <a:pos x="111" y="32"/>
                    </a:cxn>
                    <a:cxn ang="0">
                      <a:pos x="102" y="17"/>
                    </a:cxn>
                    <a:cxn ang="0">
                      <a:pos x="89" y="2"/>
                    </a:cxn>
                    <a:cxn ang="0">
                      <a:pos x="78" y="0"/>
                    </a:cxn>
                    <a:cxn ang="0">
                      <a:pos x="67" y="7"/>
                    </a:cxn>
                    <a:cxn ang="0">
                      <a:pos x="56" y="14"/>
                    </a:cxn>
                    <a:cxn ang="0">
                      <a:pos x="43" y="28"/>
                    </a:cxn>
                    <a:cxn ang="0">
                      <a:pos x="35" y="56"/>
                    </a:cxn>
                    <a:cxn ang="0">
                      <a:pos x="27" y="97"/>
                    </a:cxn>
                    <a:cxn ang="0">
                      <a:pos x="19" y="130"/>
                    </a:cxn>
                    <a:cxn ang="0">
                      <a:pos x="12" y="162"/>
                    </a:cxn>
                    <a:cxn ang="0">
                      <a:pos x="4" y="205"/>
                    </a:cxn>
                    <a:cxn ang="0">
                      <a:pos x="0" y="297"/>
                    </a:cxn>
                    <a:cxn ang="0">
                      <a:pos x="1" y="366"/>
                    </a:cxn>
                    <a:cxn ang="0">
                      <a:pos x="8" y="467"/>
                    </a:cxn>
                    <a:cxn ang="0">
                      <a:pos x="19" y="555"/>
                    </a:cxn>
                    <a:cxn ang="0">
                      <a:pos x="43" y="762"/>
                    </a:cxn>
                    <a:cxn ang="0">
                      <a:pos x="34" y="540"/>
                    </a:cxn>
                    <a:cxn ang="0">
                      <a:pos x="28" y="463"/>
                    </a:cxn>
                    <a:cxn ang="0">
                      <a:pos x="25" y="395"/>
                    </a:cxn>
                    <a:cxn ang="0">
                      <a:pos x="24" y="323"/>
                    </a:cxn>
                    <a:cxn ang="0">
                      <a:pos x="27" y="242"/>
                    </a:cxn>
                    <a:cxn ang="0">
                      <a:pos x="31" y="180"/>
                    </a:cxn>
                    <a:cxn ang="0">
                      <a:pos x="37" y="105"/>
                    </a:cxn>
                    <a:cxn ang="0">
                      <a:pos x="47" y="68"/>
                    </a:cxn>
                    <a:cxn ang="0">
                      <a:pos x="59" y="54"/>
                    </a:cxn>
                    <a:cxn ang="0">
                      <a:pos x="94" y="45"/>
                    </a:cxn>
                    <a:cxn ang="0">
                      <a:pos x="115" y="71"/>
                    </a:cxn>
                    <a:cxn ang="0">
                      <a:pos x="138" y="127"/>
                    </a:cxn>
                    <a:cxn ang="0">
                      <a:pos x="136" y="118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1" name="Group 44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2090" name="Freeform 42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/>
                    <a:ahLst/>
                    <a:cxnLst>
                      <a:cxn ang="0">
                        <a:pos x="177" y="24"/>
                      </a:cxn>
                      <a:cxn ang="0">
                        <a:pos x="175" y="0"/>
                      </a:cxn>
                      <a:cxn ang="0">
                        <a:pos x="162" y="9"/>
                      </a:cxn>
                      <a:cxn ang="0">
                        <a:pos x="154" y="38"/>
                      </a:cxn>
                      <a:cxn ang="0">
                        <a:pos x="5" y="237"/>
                      </a:cxn>
                      <a:cxn ang="0">
                        <a:pos x="138" y="96"/>
                      </a:cxn>
                      <a:cxn ang="0">
                        <a:pos x="139" y="123"/>
                      </a:cxn>
                      <a:cxn ang="0">
                        <a:pos x="74" y="293"/>
                      </a:cxn>
                      <a:cxn ang="0">
                        <a:pos x="155" y="158"/>
                      </a:cxn>
                      <a:cxn ang="0">
                        <a:pos x="145" y="214"/>
                      </a:cxn>
                      <a:cxn ang="0">
                        <a:pos x="119" y="306"/>
                      </a:cxn>
                      <a:cxn ang="0">
                        <a:pos x="41" y="553"/>
                      </a:cxn>
                      <a:cxn ang="0">
                        <a:pos x="43" y="533"/>
                      </a:cxn>
                      <a:cxn ang="0">
                        <a:pos x="95" y="379"/>
                      </a:cxn>
                      <a:cxn ang="0">
                        <a:pos x="135" y="261"/>
                      </a:cxn>
                      <a:cxn ang="0">
                        <a:pos x="154" y="204"/>
                      </a:cxn>
                      <a:cxn ang="0">
                        <a:pos x="158" y="224"/>
                      </a:cxn>
                      <a:cxn ang="0">
                        <a:pos x="135" y="298"/>
                      </a:cxn>
                      <a:cxn ang="0">
                        <a:pos x="104" y="402"/>
                      </a:cxn>
                      <a:cxn ang="0">
                        <a:pos x="145" y="261"/>
                      </a:cxn>
                      <a:cxn ang="0">
                        <a:pos x="158" y="224"/>
                      </a:cxn>
                      <a:cxn ang="0">
                        <a:pos x="159" y="264"/>
                      </a:cxn>
                      <a:cxn ang="0">
                        <a:pos x="145" y="336"/>
                      </a:cxn>
                      <a:cxn ang="0">
                        <a:pos x="104" y="430"/>
                      </a:cxn>
                      <a:cxn ang="0">
                        <a:pos x="68" y="516"/>
                      </a:cxn>
                      <a:cxn ang="0">
                        <a:pos x="110" y="428"/>
                      </a:cxn>
                      <a:cxn ang="0">
                        <a:pos x="151" y="326"/>
                      </a:cxn>
                      <a:cxn ang="0">
                        <a:pos x="150" y="361"/>
                      </a:cxn>
                      <a:cxn ang="0">
                        <a:pos x="151" y="420"/>
                      </a:cxn>
                      <a:cxn ang="0">
                        <a:pos x="144" y="450"/>
                      </a:cxn>
                      <a:cxn ang="0">
                        <a:pos x="111" y="537"/>
                      </a:cxn>
                      <a:cxn ang="0">
                        <a:pos x="47" y="675"/>
                      </a:cxn>
                      <a:cxn ang="0">
                        <a:pos x="56" y="646"/>
                      </a:cxn>
                      <a:cxn ang="0">
                        <a:pos x="135" y="477"/>
                      </a:cxn>
                      <a:cxn ang="0">
                        <a:pos x="160" y="404"/>
                      </a:cxn>
                      <a:cxn ang="0">
                        <a:pos x="97" y="621"/>
                      </a:cxn>
                      <a:cxn ang="0">
                        <a:pos x="159" y="469"/>
                      </a:cxn>
                      <a:cxn ang="0">
                        <a:pos x="158" y="530"/>
                      </a:cxn>
                      <a:cxn ang="0">
                        <a:pos x="126" y="675"/>
                      </a:cxn>
                      <a:cxn ang="0">
                        <a:pos x="72" y="778"/>
                      </a:cxn>
                      <a:cxn ang="0">
                        <a:pos x="21" y="872"/>
                      </a:cxn>
                      <a:cxn ang="0">
                        <a:pos x="98" y="741"/>
                      </a:cxn>
                      <a:cxn ang="0">
                        <a:pos x="129" y="665"/>
                      </a:cxn>
                      <a:cxn ang="0">
                        <a:pos x="158" y="555"/>
                      </a:cxn>
                      <a:cxn ang="0">
                        <a:pos x="154" y="605"/>
                      </a:cxn>
                      <a:cxn ang="0">
                        <a:pos x="152" y="654"/>
                      </a:cxn>
                      <a:cxn ang="0">
                        <a:pos x="154" y="703"/>
                      </a:cxn>
                      <a:cxn ang="0">
                        <a:pos x="126" y="797"/>
                      </a:cxn>
                      <a:cxn ang="0">
                        <a:pos x="74" y="882"/>
                      </a:cxn>
                      <a:cxn ang="0">
                        <a:pos x="77" y="876"/>
                      </a:cxn>
                      <a:cxn ang="0">
                        <a:pos x="142" y="759"/>
                      </a:cxn>
                      <a:cxn ang="0">
                        <a:pos x="138" y="789"/>
                      </a:cxn>
                      <a:cxn ang="0">
                        <a:pos x="142" y="806"/>
                      </a:cxn>
                      <a:cxn ang="0">
                        <a:pos x="145" y="834"/>
                      </a:cxn>
                      <a:cxn ang="0">
                        <a:pos x="113" y="920"/>
                      </a:cxn>
                      <a:cxn ang="0">
                        <a:pos x="79" y="939"/>
                      </a:cxn>
                      <a:cxn ang="0">
                        <a:pos x="142" y="863"/>
                      </a:cxn>
                      <a:cxn ang="0">
                        <a:pos x="138" y="907"/>
                      </a:cxn>
                      <a:cxn ang="0">
                        <a:pos x="143" y="930"/>
                      </a:cxn>
                      <a:cxn ang="0">
                        <a:pos x="68" y="1083"/>
                      </a:cxn>
                      <a:cxn ang="0">
                        <a:pos x="138" y="967"/>
                      </a:cxn>
                      <a:cxn ang="0">
                        <a:pos x="153" y="924"/>
                      </a:cxn>
                      <a:cxn ang="0">
                        <a:pos x="163" y="886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91" name="Freeform 43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/>
                    <a:ahLst/>
                    <a:cxnLst>
                      <a:cxn ang="0">
                        <a:pos x="1" y="897"/>
                      </a:cxn>
                      <a:cxn ang="0">
                        <a:pos x="6" y="858"/>
                      </a:cxn>
                      <a:cxn ang="0">
                        <a:pos x="51" y="1084"/>
                      </a:cxn>
                      <a:cxn ang="0">
                        <a:pos x="16" y="864"/>
                      </a:cxn>
                      <a:cxn ang="0">
                        <a:pos x="19" y="840"/>
                      </a:cxn>
                      <a:cxn ang="0">
                        <a:pos x="63" y="1001"/>
                      </a:cxn>
                      <a:cxn ang="0">
                        <a:pos x="18" y="831"/>
                      </a:cxn>
                      <a:cxn ang="0">
                        <a:pos x="24" y="795"/>
                      </a:cxn>
                      <a:cxn ang="0">
                        <a:pos x="29" y="756"/>
                      </a:cxn>
                      <a:cxn ang="0">
                        <a:pos x="26" y="728"/>
                      </a:cxn>
                      <a:cxn ang="0">
                        <a:pos x="32" y="712"/>
                      </a:cxn>
                      <a:cxn ang="0">
                        <a:pos x="29" y="709"/>
                      </a:cxn>
                      <a:cxn ang="0">
                        <a:pos x="29" y="670"/>
                      </a:cxn>
                      <a:cxn ang="0">
                        <a:pos x="32" y="643"/>
                      </a:cxn>
                      <a:cxn ang="0">
                        <a:pos x="84" y="832"/>
                      </a:cxn>
                      <a:cxn ang="0">
                        <a:pos x="29" y="634"/>
                      </a:cxn>
                      <a:cxn ang="0">
                        <a:pos x="35" y="634"/>
                      </a:cxn>
                      <a:cxn ang="0">
                        <a:pos x="35" y="576"/>
                      </a:cxn>
                      <a:cxn ang="0">
                        <a:pos x="102" y="710"/>
                      </a:cxn>
                      <a:cxn ang="0">
                        <a:pos x="49" y="617"/>
                      </a:cxn>
                      <a:cxn ang="0">
                        <a:pos x="30" y="539"/>
                      </a:cxn>
                      <a:cxn ang="0">
                        <a:pos x="32" y="511"/>
                      </a:cxn>
                      <a:cxn ang="0">
                        <a:pos x="43" y="535"/>
                      </a:cxn>
                      <a:cxn ang="0">
                        <a:pos x="44" y="501"/>
                      </a:cxn>
                      <a:cxn ang="0">
                        <a:pos x="94" y="560"/>
                      </a:cxn>
                      <a:cxn ang="0">
                        <a:pos x="75" y="530"/>
                      </a:cxn>
                      <a:cxn ang="0">
                        <a:pos x="37" y="456"/>
                      </a:cxn>
                      <a:cxn ang="0">
                        <a:pos x="35" y="407"/>
                      </a:cxn>
                      <a:cxn ang="0">
                        <a:pos x="39" y="377"/>
                      </a:cxn>
                      <a:cxn ang="0">
                        <a:pos x="51" y="399"/>
                      </a:cxn>
                      <a:cxn ang="0">
                        <a:pos x="49" y="348"/>
                      </a:cxn>
                      <a:cxn ang="0">
                        <a:pos x="44" y="314"/>
                      </a:cxn>
                      <a:cxn ang="0">
                        <a:pos x="48" y="295"/>
                      </a:cxn>
                      <a:cxn ang="0">
                        <a:pos x="99" y="387"/>
                      </a:cxn>
                      <a:cxn ang="0">
                        <a:pos x="160" y="456"/>
                      </a:cxn>
                      <a:cxn ang="0">
                        <a:pos x="75" y="342"/>
                      </a:cxn>
                      <a:cxn ang="0">
                        <a:pos x="48" y="295"/>
                      </a:cxn>
                      <a:cxn ang="0">
                        <a:pos x="51" y="268"/>
                      </a:cxn>
                      <a:cxn ang="0">
                        <a:pos x="45" y="207"/>
                      </a:cxn>
                      <a:cxn ang="0">
                        <a:pos x="48" y="165"/>
                      </a:cxn>
                      <a:cxn ang="0">
                        <a:pos x="75" y="216"/>
                      </a:cxn>
                      <a:cxn ang="0">
                        <a:pos x="69" y="201"/>
                      </a:cxn>
                      <a:cxn ang="0">
                        <a:pos x="51" y="165"/>
                      </a:cxn>
                      <a:cxn ang="0">
                        <a:pos x="48" y="146"/>
                      </a:cxn>
                      <a:cxn ang="0">
                        <a:pos x="39" y="118"/>
                      </a:cxn>
                      <a:cxn ang="0">
                        <a:pos x="94" y="168"/>
                      </a:cxn>
                      <a:cxn ang="0">
                        <a:pos x="39" y="80"/>
                      </a:cxn>
                      <a:cxn ang="0">
                        <a:pos x="104" y="80"/>
                      </a:cxn>
                      <a:cxn ang="0">
                        <a:pos x="133" y="69"/>
                      </a:cxn>
                      <a:cxn ang="0">
                        <a:pos x="48" y="80"/>
                      </a:cxn>
                      <a:cxn ang="0">
                        <a:pos x="35" y="33"/>
                      </a:cxn>
                      <a:cxn ang="0">
                        <a:pos x="17" y="13"/>
                      </a:cxn>
                      <a:cxn ang="0">
                        <a:pos x="0" y="942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093" name="Freeform 45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8" y="63"/>
                    </a:cxn>
                    <a:cxn ang="0">
                      <a:pos x="28" y="163"/>
                    </a:cxn>
                    <a:cxn ang="0">
                      <a:pos x="37" y="301"/>
                    </a:cxn>
                    <a:cxn ang="0">
                      <a:pos x="47" y="477"/>
                    </a:cxn>
                    <a:cxn ang="0">
                      <a:pos x="47" y="665"/>
                    </a:cxn>
                    <a:cxn ang="0">
                      <a:pos x="42" y="827"/>
                    </a:cxn>
                    <a:cxn ang="0">
                      <a:pos x="37" y="827"/>
                    </a:cxn>
                    <a:cxn ang="0">
                      <a:pos x="42" y="665"/>
                    </a:cxn>
                    <a:cxn ang="0">
                      <a:pos x="42" y="526"/>
                    </a:cxn>
                    <a:cxn ang="0">
                      <a:pos x="33" y="375"/>
                    </a:cxn>
                    <a:cxn ang="0">
                      <a:pos x="18" y="226"/>
                    </a:cxn>
                    <a:cxn ang="0">
                      <a:pos x="0" y="3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94" name="Freeform 46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/>
                  <a:ahLst/>
                  <a:cxnLst>
                    <a:cxn ang="0">
                      <a:pos x="40" y="741"/>
                    </a:cxn>
                    <a:cxn ang="0">
                      <a:pos x="30" y="613"/>
                    </a:cxn>
                    <a:cxn ang="0">
                      <a:pos x="26" y="559"/>
                    </a:cxn>
                    <a:cxn ang="0">
                      <a:pos x="16" y="492"/>
                    </a:cxn>
                    <a:cxn ang="0">
                      <a:pos x="5" y="428"/>
                    </a:cxn>
                    <a:cxn ang="0">
                      <a:pos x="2" y="390"/>
                    </a:cxn>
                    <a:cxn ang="0">
                      <a:pos x="0" y="353"/>
                    </a:cxn>
                    <a:cxn ang="0">
                      <a:pos x="2" y="298"/>
                    </a:cxn>
                    <a:cxn ang="0">
                      <a:pos x="4" y="242"/>
                    </a:cxn>
                    <a:cxn ang="0">
                      <a:pos x="20" y="101"/>
                    </a:cxn>
                    <a:cxn ang="0">
                      <a:pos x="26" y="69"/>
                    </a:cxn>
                    <a:cxn ang="0">
                      <a:pos x="40" y="32"/>
                    </a:cxn>
                    <a:cxn ang="0">
                      <a:pos x="50" y="8"/>
                    </a:cxn>
                    <a:cxn ang="0">
                      <a:pos x="65" y="0"/>
                    </a:cxn>
                    <a:cxn ang="0">
                      <a:pos x="76" y="8"/>
                    </a:cxn>
                    <a:cxn ang="0">
                      <a:pos x="91" y="32"/>
                    </a:cxn>
                    <a:cxn ang="0">
                      <a:pos x="105" y="75"/>
                    </a:cxn>
                    <a:cxn ang="0">
                      <a:pos x="109" y="106"/>
                    </a:cxn>
                    <a:cxn ang="0">
                      <a:pos x="119" y="150"/>
                    </a:cxn>
                    <a:cxn ang="0">
                      <a:pos x="126" y="190"/>
                    </a:cxn>
                    <a:cxn ang="0">
                      <a:pos x="137" y="384"/>
                    </a:cxn>
                    <a:cxn ang="0">
                      <a:pos x="140" y="421"/>
                    </a:cxn>
                    <a:cxn ang="0">
                      <a:pos x="137" y="483"/>
                    </a:cxn>
                    <a:cxn ang="0">
                      <a:pos x="129" y="665"/>
                    </a:cxn>
                    <a:cxn ang="0">
                      <a:pos x="129" y="488"/>
                    </a:cxn>
                    <a:cxn ang="0">
                      <a:pos x="126" y="410"/>
                    </a:cxn>
                    <a:cxn ang="0">
                      <a:pos x="123" y="361"/>
                    </a:cxn>
                    <a:cxn ang="0">
                      <a:pos x="118" y="298"/>
                    </a:cxn>
                    <a:cxn ang="0">
                      <a:pos x="111" y="233"/>
                    </a:cxn>
                    <a:cxn ang="0">
                      <a:pos x="103" y="170"/>
                    </a:cxn>
                    <a:cxn ang="0">
                      <a:pos x="92" y="112"/>
                    </a:cxn>
                    <a:cxn ang="0">
                      <a:pos x="84" y="60"/>
                    </a:cxn>
                    <a:cxn ang="0">
                      <a:pos x="76" y="32"/>
                    </a:cxn>
                    <a:cxn ang="0">
                      <a:pos x="66" y="19"/>
                    </a:cxn>
                    <a:cxn ang="0">
                      <a:pos x="57" y="32"/>
                    </a:cxn>
                    <a:cxn ang="0">
                      <a:pos x="48" y="58"/>
                    </a:cxn>
                    <a:cxn ang="0">
                      <a:pos x="44" y="106"/>
                    </a:cxn>
                    <a:cxn ang="0">
                      <a:pos x="44" y="142"/>
                    </a:cxn>
                    <a:cxn ang="0">
                      <a:pos x="42" y="211"/>
                    </a:cxn>
                    <a:cxn ang="0">
                      <a:pos x="39" y="252"/>
                    </a:cxn>
                    <a:cxn ang="0">
                      <a:pos x="28" y="319"/>
                    </a:cxn>
                    <a:cxn ang="0">
                      <a:pos x="26" y="353"/>
                    </a:cxn>
                    <a:cxn ang="0">
                      <a:pos x="24" y="387"/>
                    </a:cxn>
                    <a:cxn ang="0">
                      <a:pos x="24" y="436"/>
                    </a:cxn>
                    <a:cxn ang="0">
                      <a:pos x="42" y="602"/>
                    </a:cxn>
                    <a:cxn ang="0">
                      <a:pos x="40" y="74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096" name="Freeform 48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3" y="3"/>
                  </a:cxn>
                  <a:cxn ang="0">
                    <a:pos x="28" y="42"/>
                  </a:cxn>
                  <a:cxn ang="0">
                    <a:pos x="15" y="76"/>
                  </a:cxn>
                  <a:cxn ang="0">
                    <a:pos x="0" y="121"/>
                  </a:cxn>
                  <a:cxn ang="0">
                    <a:pos x="0" y="168"/>
                  </a:cxn>
                  <a:cxn ang="0">
                    <a:pos x="6" y="210"/>
                  </a:cxn>
                  <a:cxn ang="0">
                    <a:pos x="15" y="210"/>
                  </a:cxn>
                  <a:cxn ang="0">
                    <a:pos x="6" y="168"/>
                  </a:cxn>
                  <a:cxn ang="0">
                    <a:pos x="6" y="133"/>
                  </a:cxn>
                  <a:cxn ang="0">
                    <a:pos x="22" y="95"/>
                  </a:cxn>
                  <a:cxn ang="0">
                    <a:pos x="44" y="56"/>
                  </a:cxn>
                  <a:cxn ang="0">
                    <a:pos x="73" y="9"/>
                  </a:cxn>
                  <a:cxn ang="0">
                    <a:pos x="57" y="0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97" name="Freeform 49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39" y="14"/>
                  </a:cxn>
                  <a:cxn ang="0">
                    <a:pos x="58" y="39"/>
                  </a:cxn>
                  <a:cxn ang="0">
                    <a:pos x="78" y="74"/>
                  </a:cxn>
                  <a:cxn ang="0">
                    <a:pos x="98" y="117"/>
                  </a:cxn>
                  <a:cxn ang="0">
                    <a:pos x="98" y="163"/>
                  </a:cxn>
                  <a:cxn ang="0">
                    <a:pos x="88" y="204"/>
                  </a:cxn>
                  <a:cxn ang="0">
                    <a:pos x="78" y="204"/>
                  </a:cxn>
                  <a:cxn ang="0">
                    <a:pos x="88" y="163"/>
                  </a:cxn>
                  <a:cxn ang="0">
                    <a:pos x="88" y="129"/>
                  </a:cxn>
                  <a:cxn ang="0">
                    <a:pos x="69" y="92"/>
                  </a:cxn>
                  <a:cxn ang="0">
                    <a:pos x="39" y="55"/>
                  </a:cxn>
                  <a:cxn ang="0">
                    <a:pos x="0" y="9"/>
                  </a:cxn>
                  <a:cxn ang="0">
                    <a:pos x="19" y="0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98" name="Freeform 50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/>
                <a:ahLst/>
                <a:cxnLst>
                  <a:cxn ang="0">
                    <a:pos x="160" y="32"/>
                  </a:cxn>
                  <a:cxn ang="0">
                    <a:pos x="125" y="0"/>
                  </a:cxn>
                  <a:cxn ang="0">
                    <a:pos x="103" y="0"/>
                  </a:cxn>
                  <a:cxn ang="0">
                    <a:pos x="85" y="2"/>
                  </a:cxn>
                  <a:cxn ang="0">
                    <a:pos x="70" y="11"/>
                  </a:cxn>
                  <a:cxn ang="0">
                    <a:pos x="32" y="37"/>
                  </a:cxn>
                  <a:cxn ang="0">
                    <a:pos x="19" y="48"/>
                  </a:cxn>
                  <a:cxn ang="0">
                    <a:pos x="12" y="60"/>
                  </a:cxn>
                  <a:cxn ang="0">
                    <a:pos x="2" y="95"/>
                  </a:cxn>
                  <a:cxn ang="0">
                    <a:pos x="0" y="106"/>
                  </a:cxn>
                  <a:cxn ang="0">
                    <a:pos x="2" y="118"/>
                  </a:cxn>
                  <a:cxn ang="0">
                    <a:pos x="9" y="133"/>
                  </a:cxn>
                  <a:cxn ang="0">
                    <a:pos x="24" y="154"/>
                  </a:cxn>
                  <a:cxn ang="0">
                    <a:pos x="36" y="169"/>
                  </a:cxn>
                  <a:cxn ang="0">
                    <a:pos x="55" y="184"/>
                  </a:cxn>
                  <a:cxn ang="0">
                    <a:pos x="92" y="203"/>
                  </a:cxn>
                  <a:cxn ang="0">
                    <a:pos x="72" y="179"/>
                  </a:cxn>
                  <a:cxn ang="0">
                    <a:pos x="57" y="158"/>
                  </a:cxn>
                  <a:cxn ang="0">
                    <a:pos x="49" y="138"/>
                  </a:cxn>
                  <a:cxn ang="0">
                    <a:pos x="51" y="118"/>
                  </a:cxn>
                  <a:cxn ang="0">
                    <a:pos x="55" y="106"/>
                  </a:cxn>
                  <a:cxn ang="0">
                    <a:pos x="49" y="89"/>
                  </a:cxn>
                  <a:cxn ang="0">
                    <a:pos x="45" y="75"/>
                  </a:cxn>
                  <a:cxn ang="0">
                    <a:pos x="60" y="48"/>
                  </a:cxn>
                  <a:cxn ang="0">
                    <a:pos x="63" y="34"/>
                  </a:cxn>
                  <a:cxn ang="0">
                    <a:pos x="77" y="23"/>
                  </a:cxn>
                  <a:cxn ang="0">
                    <a:pos x="103" y="8"/>
                  </a:cxn>
                  <a:cxn ang="0">
                    <a:pos x="117" y="19"/>
                  </a:cxn>
                  <a:cxn ang="0">
                    <a:pos x="164" y="38"/>
                  </a:cxn>
                  <a:cxn ang="0">
                    <a:pos x="160" y="32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99" name="Freeform 51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/>
                <a:ahLst/>
                <a:cxnLst>
                  <a:cxn ang="0">
                    <a:pos x="139" y="7"/>
                  </a:cxn>
                  <a:cxn ang="0">
                    <a:pos x="21" y="12"/>
                  </a:cxn>
                  <a:cxn ang="0">
                    <a:pos x="130" y="12"/>
                  </a:cxn>
                  <a:cxn ang="0">
                    <a:pos x="113" y="23"/>
                  </a:cxn>
                  <a:cxn ang="0">
                    <a:pos x="113" y="28"/>
                  </a:cxn>
                  <a:cxn ang="0">
                    <a:pos x="60" y="40"/>
                  </a:cxn>
                  <a:cxn ang="0">
                    <a:pos x="99" y="36"/>
                  </a:cxn>
                  <a:cxn ang="0">
                    <a:pos x="99" y="43"/>
                  </a:cxn>
                  <a:cxn ang="0">
                    <a:pos x="110" y="45"/>
                  </a:cxn>
                  <a:cxn ang="0">
                    <a:pos x="12" y="74"/>
                  </a:cxn>
                  <a:cxn ang="0">
                    <a:pos x="104" y="59"/>
                  </a:cxn>
                  <a:cxn ang="0">
                    <a:pos x="82" y="79"/>
                  </a:cxn>
                  <a:cxn ang="0">
                    <a:pos x="12" y="90"/>
                  </a:cxn>
                  <a:cxn ang="0">
                    <a:pos x="87" y="80"/>
                  </a:cxn>
                  <a:cxn ang="0">
                    <a:pos x="29" y="103"/>
                  </a:cxn>
                  <a:cxn ang="0">
                    <a:pos x="64" y="93"/>
                  </a:cxn>
                  <a:cxn ang="0">
                    <a:pos x="87" y="90"/>
                  </a:cxn>
                  <a:cxn ang="0">
                    <a:pos x="87" y="98"/>
                  </a:cxn>
                  <a:cxn ang="0">
                    <a:pos x="73" y="111"/>
                  </a:cxn>
                  <a:cxn ang="0">
                    <a:pos x="8" y="129"/>
                  </a:cxn>
                  <a:cxn ang="0">
                    <a:pos x="82" y="114"/>
                  </a:cxn>
                  <a:cxn ang="0">
                    <a:pos x="69" y="134"/>
                  </a:cxn>
                  <a:cxn ang="0">
                    <a:pos x="52" y="145"/>
                  </a:cxn>
                  <a:cxn ang="0">
                    <a:pos x="60" y="145"/>
                  </a:cxn>
                  <a:cxn ang="0">
                    <a:pos x="60" y="152"/>
                  </a:cxn>
                  <a:cxn ang="0">
                    <a:pos x="12" y="168"/>
                  </a:cxn>
                  <a:cxn ang="0">
                    <a:pos x="52" y="167"/>
                  </a:cxn>
                  <a:cxn ang="0">
                    <a:pos x="52" y="168"/>
                  </a:cxn>
                  <a:cxn ang="0">
                    <a:pos x="56" y="176"/>
                  </a:cxn>
                  <a:cxn ang="0">
                    <a:pos x="46" y="191"/>
                  </a:cxn>
                  <a:cxn ang="0">
                    <a:pos x="56" y="198"/>
                  </a:cxn>
                  <a:cxn ang="0">
                    <a:pos x="60" y="229"/>
                  </a:cxn>
                  <a:cxn ang="0">
                    <a:pos x="69" y="191"/>
                  </a:cxn>
                  <a:cxn ang="0">
                    <a:pos x="143" y="272"/>
                  </a:cxn>
                  <a:cxn ang="0">
                    <a:pos x="99" y="176"/>
                  </a:cxn>
                  <a:cxn ang="0">
                    <a:pos x="99" y="175"/>
                  </a:cxn>
                  <a:cxn ang="0">
                    <a:pos x="104" y="167"/>
                  </a:cxn>
                  <a:cxn ang="0">
                    <a:pos x="166" y="214"/>
                  </a:cxn>
                  <a:cxn ang="0">
                    <a:pos x="126" y="188"/>
                  </a:cxn>
                  <a:cxn ang="0">
                    <a:pos x="113" y="145"/>
                  </a:cxn>
                  <a:cxn ang="0">
                    <a:pos x="116" y="134"/>
                  </a:cxn>
                  <a:cxn ang="0">
                    <a:pos x="139" y="162"/>
                  </a:cxn>
                  <a:cxn ang="0">
                    <a:pos x="126" y="119"/>
                  </a:cxn>
                  <a:cxn ang="0">
                    <a:pos x="148" y="111"/>
                  </a:cxn>
                  <a:cxn ang="0">
                    <a:pos x="166" y="141"/>
                  </a:cxn>
                  <a:cxn ang="0">
                    <a:pos x="143" y="90"/>
                  </a:cxn>
                  <a:cxn ang="0">
                    <a:pos x="148" y="85"/>
                  </a:cxn>
                  <a:cxn ang="0">
                    <a:pos x="152" y="62"/>
                  </a:cxn>
                  <a:cxn ang="0">
                    <a:pos x="174" y="64"/>
                  </a:cxn>
                  <a:cxn ang="0">
                    <a:pos x="253" y="126"/>
                  </a:cxn>
                  <a:cxn ang="0">
                    <a:pos x="195" y="90"/>
                  </a:cxn>
                  <a:cxn ang="0">
                    <a:pos x="166" y="40"/>
                  </a:cxn>
                  <a:cxn ang="0">
                    <a:pos x="174" y="31"/>
                  </a:cxn>
                  <a:cxn ang="0">
                    <a:pos x="213" y="59"/>
                  </a:cxn>
                  <a:cxn ang="0">
                    <a:pos x="205" y="57"/>
                  </a:cxn>
                  <a:cxn ang="0">
                    <a:pos x="187" y="18"/>
                  </a:cxn>
                  <a:cxn ang="0">
                    <a:pos x="236" y="57"/>
                  </a:cxn>
                  <a:cxn ang="0">
                    <a:pos x="204" y="38"/>
                  </a:cxn>
                  <a:cxn ang="0">
                    <a:pos x="179" y="2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00" name="Freeform 52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/>
                <a:ahLst/>
                <a:cxnLst>
                  <a:cxn ang="0">
                    <a:pos x="54" y="267"/>
                  </a:cxn>
                  <a:cxn ang="0">
                    <a:pos x="8" y="153"/>
                  </a:cxn>
                  <a:cxn ang="0">
                    <a:pos x="4" y="148"/>
                  </a:cxn>
                  <a:cxn ang="0">
                    <a:pos x="1" y="139"/>
                  </a:cxn>
                  <a:cxn ang="0">
                    <a:pos x="1" y="129"/>
                  </a:cxn>
                  <a:cxn ang="0">
                    <a:pos x="0" y="119"/>
                  </a:cxn>
                  <a:cxn ang="0">
                    <a:pos x="1" y="108"/>
                  </a:cxn>
                  <a:cxn ang="0">
                    <a:pos x="6" y="92"/>
                  </a:cxn>
                  <a:cxn ang="0">
                    <a:pos x="32" y="29"/>
                  </a:cxn>
                  <a:cxn ang="0">
                    <a:pos x="39" y="24"/>
                  </a:cxn>
                  <a:cxn ang="0">
                    <a:pos x="49" y="13"/>
                  </a:cxn>
                  <a:cxn ang="0">
                    <a:pos x="62" y="6"/>
                  </a:cxn>
                  <a:cxn ang="0">
                    <a:pos x="81" y="1"/>
                  </a:cxn>
                  <a:cxn ang="0">
                    <a:pos x="96" y="0"/>
                  </a:cxn>
                  <a:cxn ang="0">
                    <a:pos x="109" y="3"/>
                  </a:cxn>
                  <a:cxn ang="0">
                    <a:pos x="125" y="8"/>
                  </a:cxn>
                  <a:cxn ang="0">
                    <a:pos x="144" y="19"/>
                  </a:cxn>
                  <a:cxn ang="0">
                    <a:pos x="166" y="31"/>
                  </a:cxn>
                  <a:cxn ang="0">
                    <a:pos x="179" y="41"/>
                  </a:cxn>
                  <a:cxn ang="0">
                    <a:pos x="189" y="52"/>
                  </a:cxn>
                  <a:cxn ang="0">
                    <a:pos x="194" y="60"/>
                  </a:cxn>
                  <a:cxn ang="0">
                    <a:pos x="213" y="93"/>
                  </a:cxn>
                  <a:cxn ang="0">
                    <a:pos x="214" y="95"/>
                  </a:cxn>
                  <a:cxn ang="0">
                    <a:pos x="219" y="109"/>
                  </a:cxn>
                  <a:cxn ang="0">
                    <a:pos x="221" y="119"/>
                  </a:cxn>
                  <a:cxn ang="0">
                    <a:pos x="231" y="169"/>
                  </a:cxn>
                  <a:cxn ang="0">
                    <a:pos x="218" y="140"/>
                  </a:cxn>
                  <a:cxn ang="0">
                    <a:pos x="206" y="118"/>
                  </a:cxn>
                  <a:cxn ang="0">
                    <a:pos x="194" y="95"/>
                  </a:cxn>
                  <a:cxn ang="0">
                    <a:pos x="178" y="72"/>
                  </a:cxn>
                  <a:cxn ang="0">
                    <a:pos x="122" y="20"/>
                  </a:cxn>
                  <a:cxn ang="0">
                    <a:pos x="109" y="14"/>
                  </a:cxn>
                  <a:cxn ang="0">
                    <a:pos x="96" y="11"/>
                  </a:cxn>
                  <a:cxn ang="0">
                    <a:pos x="86" y="11"/>
                  </a:cxn>
                  <a:cxn ang="0">
                    <a:pos x="75" y="17"/>
                  </a:cxn>
                  <a:cxn ang="0">
                    <a:pos x="60" y="35"/>
                  </a:cxn>
                  <a:cxn ang="0">
                    <a:pos x="44" y="97"/>
                  </a:cxn>
                  <a:cxn ang="0">
                    <a:pos x="28" y="139"/>
                  </a:cxn>
                  <a:cxn ang="0">
                    <a:pos x="27" y="148"/>
                  </a:cxn>
                  <a:cxn ang="0">
                    <a:pos x="28" y="158"/>
                  </a:cxn>
                  <a:cxn ang="0">
                    <a:pos x="31" y="168"/>
                  </a:cxn>
                  <a:cxn ang="0">
                    <a:pos x="43" y="189"/>
                  </a:cxn>
                  <a:cxn ang="0">
                    <a:pos x="35" y="169"/>
                  </a:cxn>
                  <a:cxn ang="0">
                    <a:pos x="51" y="210"/>
                  </a:cxn>
                  <a:cxn ang="0">
                    <a:pos x="59" y="231"/>
                  </a:cxn>
                  <a:cxn ang="0">
                    <a:pos x="62" y="247"/>
                  </a:cxn>
                  <a:cxn ang="0">
                    <a:pos x="56" y="263"/>
                  </a:cxn>
                  <a:cxn ang="0">
                    <a:pos x="54" y="267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01" name="Freeform 53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/>
                <a:ahLst/>
                <a:cxnLst>
                  <a:cxn ang="0">
                    <a:pos x="252" y="39"/>
                  </a:cxn>
                  <a:cxn ang="0">
                    <a:pos x="234" y="22"/>
                  </a:cxn>
                  <a:cxn ang="0">
                    <a:pos x="225" y="16"/>
                  </a:cxn>
                  <a:cxn ang="0">
                    <a:pos x="206" y="11"/>
                  </a:cxn>
                  <a:cxn ang="0">
                    <a:pos x="189" y="6"/>
                  </a:cxn>
                  <a:cxn ang="0">
                    <a:pos x="165" y="1"/>
                  </a:cxn>
                  <a:cxn ang="0">
                    <a:pos x="145" y="0"/>
                  </a:cxn>
                  <a:cxn ang="0">
                    <a:pos x="126" y="2"/>
                  </a:cxn>
                  <a:cxn ang="0">
                    <a:pos x="105" y="4"/>
                  </a:cxn>
                  <a:cxn ang="0">
                    <a:pos x="81" y="9"/>
                  </a:cxn>
                  <a:cxn ang="0">
                    <a:pos x="66" y="18"/>
                  </a:cxn>
                  <a:cxn ang="0">
                    <a:pos x="51" y="33"/>
                  </a:cxn>
                  <a:cxn ang="0">
                    <a:pos x="35" y="43"/>
                  </a:cxn>
                  <a:cxn ang="0">
                    <a:pos x="24" y="54"/>
                  </a:cxn>
                  <a:cxn ang="0">
                    <a:pos x="9" y="69"/>
                  </a:cxn>
                  <a:cxn ang="0">
                    <a:pos x="0" y="99"/>
                  </a:cxn>
                  <a:cxn ang="0">
                    <a:pos x="3" y="122"/>
                  </a:cxn>
                  <a:cxn ang="0">
                    <a:pos x="14" y="155"/>
                  </a:cxn>
                  <a:cxn ang="0">
                    <a:pos x="35" y="185"/>
                  </a:cxn>
                  <a:cxn ang="0">
                    <a:pos x="81" y="255"/>
                  </a:cxn>
                  <a:cxn ang="0">
                    <a:pos x="64" y="180"/>
                  </a:cxn>
                  <a:cxn ang="0">
                    <a:pos x="53" y="154"/>
                  </a:cxn>
                  <a:cxn ang="0">
                    <a:pos x="48" y="132"/>
                  </a:cxn>
                  <a:cxn ang="0">
                    <a:pos x="44" y="107"/>
                  </a:cxn>
                  <a:cxn ang="0">
                    <a:pos x="51" y="81"/>
                  </a:cxn>
                  <a:cxn ang="0">
                    <a:pos x="57" y="60"/>
                  </a:cxn>
                  <a:cxn ang="0">
                    <a:pos x="69" y="34"/>
                  </a:cxn>
                  <a:cxn ang="0">
                    <a:pos x="88" y="22"/>
                  </a:cxn>
                  <a:cxn ang="0">
                    <a:pos x="112" y="18"/>
                  </a:cxn>
                  <a:cxn ang="0">
                    <a:pos x="174" y="16"/>
                  </a:cxn>
                  <a:cxn ang="0">
                    <a:pos x="213" y="24"/>
                  </a:cxn>
                  <a:cxn ang="0">
                    <a:pos x="256" y="43"/>
                  </a:cxn>
                  <a:cxn ang="0">
                    <a:pos x="252" y="39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02" name="Freeform 54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/>
                <a:ahLst/>
                <a:cxnLst>
                  <a:cxn ang="0">
                    <a:pos x="77" y="251"/>
                  </a:cxn>
                  <a:cxn ang="0">
                    <a:pos x="59" y="207"/>
                  </a:cxn>
                  <a:cxn ang="0">
                    <a:pos x="51" y="190"/>
                  </a:cxn>
                  <a:cxn ang="0">
                    <a:pos x="32" y="166"/>
                  </a:cxn>
                  <a:cxn ang="0">
                    <a:pos x="12" y="145"/>
                  </a:cxn>
                  <a:cxn ang="0">
                    <a:pos x="2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8" y="82"/>
                  </a:cxn>
                  <a:cxn ang="0">
                    <a:pos x="37" y="34"/>
                  </a:cxn>
                  <a:cxn ang="0">
                    <a:pos x="51" y="23"/>
                  </a:cxn>
                  <a:cxn ang="0">
                    <a:pos x="75" y="11"/>
                  </a:cxn>
                  <a:cxn ang="0">
                    <a:pos x="96" y="2"/>
                  </a:cxn>
                  <a:cxn ang="0">
                    <a:pos x="123" y="0"/>
                  </a:cxn>
                  <a:cxn ang="0">
                    <a:pos x="145" y="4"/>
                  </a:cxn>
                  <a:cxn ang="0">
                    <a:pos x="173" y="11"/>
                  </a:cxn>
                  <a:cxn ang="0">
                    <a:pos x="199" y="26"/>
                  </a:cxn>
                  <a:cxn ang="0">
                    <a:pos x="208" y="36"/>
                  </a:cxn>
                  <a:cxn ang="0">
                    <a:pos x="225" y="50"/>
                  </a:cxn>
                  <a:cxn ang="0">
                    <a:pos x="239" y="64"/>
                  </a:cxn>
                  <a:cxn ang="0">
                    <a:pos x="263" y="130"/>
                  </a:cxn>
                  <a:cxn ang="0">
                    <a:pos x="266" y="142"/>
                  </a:cxn>
                  <a:cxn ang="0">
                    <a:pos x="261" y="164"/>
                  </a:cxn>
                  <a:cxn ang="0">
                    <a:pos x="246" y="226"/>
                  </a:cxn>
                  <a:cxn ang="0">
                    <a:pos x="247" y="165"/>
                  </a:cxn>
                  <a:cxn ang="0">
                    <a:pos x="239" y="139"/>
                  </a:cxn>
                  <a:cxn ang="0">
                    <a:pos x="233" y="123"/>
                  </a:cxn>
                  <a:cxn ang="0">
                    <a:pos x="223" y="100"/>
                  </a:cxn>
                  <a:cxn ang="0">
                    <a:pos x="212" y="79"/>
                  </a:cxn>
                  <a:cxn ang="0">
                    <a:pos x="196" y="58"/>
                  </a:cxn>
                  <a:cxn ang="0">
                    <a:pos x="177" y="38"/>
                  </a:cxn>
                  <a:cxn ang="0">
                    <a:pos x="161" y="21"/>
                  </a:cxn>
                  <a:cxn ang="0">
                    <a:pos x="145" y="11"/>
                  </a:cxn>
                  <a:cxn ang="0">
                    <a:pos x="126" y="7"/>
                  </a:cxn>
                  <a:cxn ang="0">
                    <a:pos x="107" y="11"/>
                  </a:cxn>
                  <a:cxn ang="0">
                    <a:pos x="94" y="19"/>
                  </a:cxn>
                  <a:cxn ang="0">
                    <a:pos x="85" y="36"/>
                  </a:cxn>
                  <a:cxn ang="0">
                    <a:pos x="85" y="48"/>
                  </a:cxn>
                  <a:cxn ang="0">
                    <a:pos x="80" y="72"/>
                  </a:cxn>
                  <a:cxn ang="0">
                    <a:pos x="72" y="85"/>
                  </a:cxn>
                  <a:cxn ang="0">
                    <a:pos x="53" y="108"/>
                  </a:cxn>
                  <a:cxn ang="0">
                    <a:pos x="51" y="119"/>
                  </a:cxn>
                  <a:cxn ang="0">
                    <a:pos x="48" y="131"/>
                  </a:cxn>
                  <a:cxn ang="0">
                    <a:pos x="48" y="147"/>
                  </a:cxn>
                  <a:cxn ang="0">
                    <a:pos x="80" y="203"/>
                  </a:cxn>
                  <a:cxn ang="0">
                    <a:pos x="77" y="25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03" name="Freeform 55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/>
                <a:ahLst/>
                <a:cxnLst>
                  <a:cxn ang="0">
                    <a:pos x="330" y="8"/>
                  </a:cxn>
                  <a:cxn ang="0">
                    <a:pos x="328" y="0"/>
                  </a:cxn>
                  <a:cxn ang="0">
                    <a:pos x="302" y="3"/>
                  </a:cxn>
                  <a:cxn ang="0">
                    <a:pos x="289" y="12"/>
                  </a:cxn>
                  <a:cxn ang="0">
                    <a:pos x="9" y="79"/>
                  </a:cxn>
                  <a:cxn ang="0">
                    <a:pos x="258" y="32"/>
                  </a:cxn>
                  <a:cxn ang="0">
                    <a:pos x="261" y="40"/>
                  </a:cxn>
                  <a:cxn ang="0">
                    <a:pos x="139" y="97"/>
                  </a:cxn>
                  <a:cxn ang="0">
                    <a:pos x="290" y="53"/>
                  </a:cxn>
                  <a:cxn ang="0">
                    <a:pos x="270" y="71"/>
                  </a:cxn>
                  <a:cxn ang="0">
                    <a:pos x="223" y="102"/>
                  </a:cxn>
                  <a:cxn ang="0">
                    <a:pos x="76" y="185"/>
                  </a:cxn>
                  <a:cxn ang="0">
                    <a:pos x="82" y="178"/>
                  </a:cxn>
                  <a:cxn ang="0">
                    <a:pos x="177" y="127"/>
                  </a:cxn>
                  <a:cxn ang="0">
                    <a:pos x="253" y="87"/>
                  </a:cxn>
                  <a:cxn ang="0">
                    <a:pos x="289" y="68"/>
                  </a:cxn>
                  <a:cxn ang="0">
                    <a:pos x="294" y="75"/>
                  </a:cxn>
                  <a:cxn ang="0">
                    <a:pos x="253" y="100"/>
                  </a:cxn>
                  <a:cxn ang="0">
                    <a:pos x="195" y="135"/>
                  </a:cxn>
                  <a:cxn ang="0">
                    <a:pos x="270" y="87"/>
                  </a:cxn>
                  <a:cxn ang="0">
                    <a:pos x="294" y="75"/>
                  </a:cxn>
                  <a:cxn ang="0">
                    <a:pos x="298" y="89"/>
                  </a:cxn>
                  <a:cxn ang="0">
                    <a:pos x="270" y="112"/>
                  </a:cxn>
                  <a:cxn ang="0">
                    <a:pos x="195" y="144"/>
                  </a:cxn>
                  <a:cxn ang="0">
                    <a:pos x="129" y="173"/>
                  </a:cxn>
                  <a:cxn ang="0">
                    <a:pos x="205" y="143"/>
                  </a:cxn>
                  <a:cxn ang="0">
                    <a:pos x="282" y="109"/>
                  </a:cxn>
                  <a:cxn ang="0">
                    <a:pos x="279" y="121"/>
                  </a:cxn>
                  <a:cxn ang="0">
                    <a:pos x="282" y="141"/>
                  </a:cxn>
                  <a:cxn ang="0">
                    <a:pos x="270" y="151"/>
                  </a:cxn>
                  <a:cxn ang="0">
                    <a:pos x="207" y="179"/>
                  </a:cxn>
                  <a:cxn ang="0">
                    <a:pos x="88" y="226"/>
                  </a:cxn>
                  <a:cxn ang="0">
                    <a:pos x="105" y="216"/>
                  </a:cxn>
                  <a:cxn ang="0">
                    <a:pos x="253" y="159"/>
                  </a:cxn>
                  <a:cxn ang="0">
                    <a:pos x="300" y="136"/>
                  </a:cxn>
                  <a:cxn ang="0">
                    <a:pos x="181" y="208"/>
                  </a:cxn>
                  <a:cxn ang="0">
                    <a:pos x="298" y="157"/>
                  </a:cxn>
                  <a:cxn ang="0">
                    <a:pos x="294" y="178"/>
                  </a:cxn>
                  <a:cxn ang="0">
                    <a:pos x="236" y="226"/>
                  </a:cxn>
                  <a:cxn ang="0">
                    <a:pos x="135" y="261"/>
                  </a:cxn>
                  <a:cxn ang="0">
                    <a:pos x="41" y="292"/>
                  </a:cxn>
                  <a:cxn ang="0">
                    <a:pos x="183" y="249"/>
                  </a:cxn>
                  <a:cxn ang="0">
                    <a:pos x="240" y="223"/>
                  </a:cxn>
                  <a:cxn ang="0">
                    <a:pos x="294" y="185"/>
                  </a:cxn>
                  <a:cxn ang="0">
                    <a:pos x="289" y="203"/>
                  </a:cxn>
                  <a:cxn ang="0">
                    <a:pos x="285" y="219"/>
                  </a:cxn>
                  <a:cxn ang="0">
                    <a:pos x="289" y="235"/>
                  </a:cxn>
                  <a:cxn ang="0">
                    <a:pos x="236" y="267"/>
                  </a:cxn>
                  <a:cxn ang="0">
                    <a:pos x="138" y="296"/>
                  </a:cxn>
                  <a:cxn ang="0">
                    <a:pos x="145" y="293"/>
                  </a:cxn>
                  <a:cxn ang="0">
                    <a:pos x="264" y="255"/>
                  </a:cxn>
                  <a:cxn ang="0">
                    <a:pos x="259" y="265"/>
                  </a:cxn>
                  <a:cxn ang="0">
                    <a:pos x="266" y="270"/>
                  </a:cxn>
                  <a:cxn ang="0">
                    <a:pos x="270" y="279"/>
                  </a:cxn>
                  <a:cxn ang="0">
                    <a:pos x="212" y="308"/>
                  </a:cxn>
                  <a:cxn ang="0">
                    <a:pos x="146" y="314"/>
                  </a:cxn>
                  <a:cxn ang="0">
                    <a:pos x="264" y="289"/>
                  </a:cxn>
                  <a:cxn ang="0">
                    <a:pos x="259" y="303"/>
                  </a:cxn>
                  <a:cxn ang="0">
                    <a:pos x="267" y="312"/>
                  </a:cxn>
                  <a:cxn ang="0">
                    <a:pos x="129" y="363"/>
                  </a:cxn>
                  <a:cxn ang="0">
                    <a:pos x="260" y="324"/>
                  </a:cxn>
                  <a:cxn ang="0">
                    <a:pos x="286" y="309"/>
                  </a:cxn>
                  <a:cxn ang="0">
                    <a:pos x="305" y="297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04" name="Freeform 56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/>
                <a:ahLst/>
                <a:cxnLst>
                  <a:cxn ang="0">
                    <a:pos x="2" y="301"/>
                  </a:cxn>
                  <a:cxn ang="0">
                    <a:pos x="13" y="289"/>
                  </a:cxn>
                  <a:cxn ang="0">
                    <a:pos x="97" y="365"/>
                  </a:cxn>
                  <a:cxn ang="0">
                    <a:pos x="30" y="290"/>
                  </a:cxn>
                  <a:cxn ang="0">
                    <a:pos x="37" y="283"/>
                  </a:cxn>
                  <a:cxn ang="0">
                    <a:pos x="119" y="336"/>
                  </a:cxn>
                  <a:cxn ang="0">
                    <a:pos x="34" y="279"/>
                  </a:cxn>
                  <a:cxn ang="0">
                    <a:pos x="45" y="268"/>
                  </a:cxn>
                  <a:cxn ang="0">
                    <a:pos x="55" y="254"/>
                  </a:cxn>
                  <a:cxn ang="0">
                    <a:pos x="50" y="244"/>
                  </a:cxn>
                  <a:cxn ang="0">
                    <a:pos x="61" y="240"/>
                  </a:cxn>
                  <a:cxn ang="0">
                    <a:pos x="55" y="238"/>
                  </a:cxn>
                  <a:cxn ang="0">
                    <a:pos x="55" y="226"/>
                  </a:cxn>
                  <a:cxn ang="0">
                    <a:pos x="61" y="216"/>
                  </a:cxn>
                  <a:cxn ang="0">
                    <a:pos x="161" y="280"/>
                  </a:cxn>
                  <a:cxn ang="0">
                    <a:pos x="55" y="214"/>
                  </a:cxn>
                  <a:cxn ang="0">
                    <a:pos x="66" y="214"/>
                  </a:cxn>
                  <a:cxn ang="0">
                    <a:pos x="66" y="194"/>
                  </a:cxn>
                  <a:cxn ang="0">
                    <a:pos x="192" y="238"/>
                  </a:cxn>
                  <a:cxn ang="0">
                    <a:pos x="93" y="207"/>
                  </a:cxn>
                  <a:cxn ang="0">
                    <a:pos x="58" y="181"/>
                  </a:cxn>
                  <a:cxn ang="0">
                    <a:pos x="61" y="171"/>
                  </a:cxn>
                  <a:cxn ang="0">
                    <a:pos x="83" y="180"/>
                  </a:cxn>
                  <a:cxn ang="0">
                    <a:pos x="84" y="169"/>
                  </a:cxn>
                  <a:cxn ang="0">
                    <a:pos x="176" y="189"/>
                  </a:cxn>
                  <a:cxn ang="0">
                    <a:pos x="143" y="178"/>
                  </a:cxn>
                  <a:cxn ang="0">
                    <a:pos x="70" y="153"/>
                  </a:cxn>
                  <a:cxn ang="0">
                    <a:pos x="66" y="137"/>
                  </a:cxn>
                  <a:cxn ang="0">
                    <a:pos x="73" y="127"/>
                  </a:cxn>
                  <a:cxn ang="0">
                    <a:pos x="98" y="134"/>
                  </a:cxn>
                  <a:cxn ang="0">
                    <a:pos x="93" y="117"/>
                  </a:cxn>
                  <a:cxn ang="0">
                    <a:pos x="84" y="106"/>
                  </a:cxn>
                  <a:cxn ang="0">
                    <a:pos x="91" y="98"/>
                  </a:cxn>
                  <a:cxn ang="0">
                    <a:pos x="188" y="129"/>
                  </a:cxn>
                  <a:cxn ang="0">
                    <a:pos x="302" y="153"/>
                  </a:cxn>
                  <a:cxn ang="0">
                    <a:pos x="143" y="115"/>
                  </a:cxn>
                  <a:cxn ang="0">
                    <a:pos x="91" y="98"/>
                  </a:cxn>
                  <a:cxn ang="0">
                    <a:pos x="97" y="90"/>
                  </a:cxn>
                  <a:cxn ang="0">
                    <a:pos x="87" y="70"/>
                  </a:cxn>
                  <a:cxn ang="0">
                    <a:pos x="91" y="55"/>
                  </a:cxn>
                  <a:cxn ang="0">
                    <a:pos x="143" y="73"/>
                  </a:cxn>
                  <a:cxn ang="0">
                    <a:pos x="132" y="68"/>
                  </a:cxn>
                  <a:cxn ang="0">
                    <a:pos x="97" y="55"/>
                  </a:cxn>
                  <a:cxn ang="0">
                    <a:pos x="91" y="49"/>
                  </a:cxn>
                  <a:cxn ang="0">
                    <a:pos x="73" y="39"/>
                  </a:cxn>
                  <a:cxn ang="0">
                    <a:pos x="176" y="56"/>
                  </a:cxn>
                  <a:cxn ang="0">
                    <a:pos x="73" y="27"/>
                  </a:cxn>
                  <a:cxn ang="0">
                    <a:pos x="196" y="27"/>
                  </a:cxn>
                  <a:cxn ang="0">
                    <a:pos x="250" y="23"/>
                  </a:cxn>
                  <a:cxn ang="0">
                    <a:pos x="91" y="27"/>
                  </a:cxn>
                  <a:cxn ang="0">
                    <a:pos x="66" y="11"/>
                  </a:cxn>
                  <a:cxn ang="0">
                    <a:pos x="31" y="4"/>
                  </a:cxn>
                  <a:cxn ang="0">
                    <a:pos x="0" y="317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05" name="Freeform 57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5" y="21"/>
                  </a:cxn>
                  <a:cxn ang="0">
                    <a:pos x="54" y="54"/>
                  </a:cxn>
                  <a:cxn ang="0">
                    <a:pos x="72" y="100"/>
                  </a:cxn>
                  <a:cxn ang="0">
                    <a:pos x="90" y="159"/>
                  </a:cxn>
                  <a:cxn ang="0">
                    <a:pos x="90" y="221"/>
                  </a:cxn>
                  <a:cxn ang="0">
                    <a:pos x="80" y="276"/>
                  </a:cxn>
                  <a:cxn ang="0">
                    <a:pos x="72" y="276"/>
                  </a:cxn>
                  <a:cxn ang="0">
                    <a:pos x="80" y="221"/>
                  </a:cxn>
                  <a:cxn ang="0">
                    <a:pos x="80" y="175"/>
                  </a:cxn>
                  <a:cxn ang="0">
                    <a:pos x="62" y="125"/>
                  </a:cxn>
                  <a:cxn ang="0">
                    <a:pos x="35" y="75"/>
                  </a:cxn>
                  <a:cxn ang="0">
                    <a:pos x="0" y="12"/>
                  </a:cxn>
                  <a:cxn ang="0">
                    <a:pos x="18" y="0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06" name="Freeform 58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/>
                <a:ahLst/>
                <a:cxnLst>
                  <a:cxn ang="0">
                    <a:pos x="239" y="80"/>
                  </a:cxn>
                  <a:cxn ang="0">
                    <a:pos x="222" y="47"/>
                  </a:cxn>
                  <a:cxn ang="0">
                    <a:pos x="214" y="33"/>
                  </a:cxn>
                  <a:cxn ang="0">
                    <a:pos x="197" y="22"/>
                  </a:cxn>
                  <a:cxn ang="0">
                    <a:pos x="179" y="12"/>
                  </a:cxn>
                  <a:cxn ang="0">
                    <a:pos x="157" y="2"/>
                  </a:cxn>
                  <a:cxn ang="0">
                    <a:pos x="137" y="0"/>
                  </a:cxn>
                  <a:cxn ang="0">
                    <a:pos x="120" y="4"/>
                  </a:cxn>
                  <a:cxn ang="0">
                    <a:pos x="99" y="9"/>
                  </a:cxn>
                  <a:cxn ang="0">
                    <a:pos x="76" y="19"/>
                  </a:cxn>
                  <a:cxn ang="0">
                    <a:pos x="63" y="39"/>
                  </a:cxn>
                  <a:cxn ang="0">
                    <a:pos x="48" y="66"/>
                  </a:cxn>
                  <a:cxn ang="0">
                    <a:pos x="34" y="87"/>
                  </a:cxn>
                  <a:cxn ang="0">
                    <a:pos x="22" y="110"/>
                  </a:cxn>
                  <a:cxn ang="0">
                    <a:pos x="9" y="139"/>
                  </a:cxn>
                  <a:cxn ang="0">
                    <a:pos x="0" y="203"/>
                  </a:cxn>
                  <a:cxn ang="0">
                    <a:pos x="3" y="250"/>
                  </a:cxn>
                  <a:cxn ang="0">
                    <a:pos x="14" y="319"/>
                  </a:cxn>
                  <a:cxn ang="0">
                    <a:pos x="34" y="378"/>
                  </a:cxn>
                  <a:cxn ang="0">
                    <a:pos x="76" y="520"/>
                  </a:cxn>
                  <a:cxn ang="0">
                    <a:pos x="60" y="368"/>
                  </a:cxn>
                  <a:cxn ang="0">
                    <a:pos x="51" y="315"/>
                  </a:cxn>
                  <a:cxn ang="0">
                    <a:pos x="45" y="269"/>
                  </a:cxn>
                  <a:cxn ang="0">
                    <a:pos x="42" y="220"/>
                  </a:cxn>
                  <a:cxn ang="0">
                    <a:pos x="48" y="165"/>
                  </a:cxn>
                  <a:cxn ang="0">
                    <a:pos x="55" y="123"/>
                  </a:cxn>
                  <a:cxn ang="0">
                    <a:pos x="65" y="71"/>
                  </a:cxn>
                  <a:cxn ang="0">
                    <a:pos x="83" y="47"/>
                  </a:cxn>
                  <a:cxn ang="0">
                    <a:pos x="105" y="37"/>
                  </a:cxn>
                  <a:cxn ang="0">
                    <a:pos x="166" y="32"/>
                  </a:cxn>
                  <a:cxn ang="0">
                    <a:pos x="202" y="49"/>
                  </a:cxn>
                  <a:cxn ang="0">
                    <a:pos x="243" y="87"/>
                  </a:cxn>
                  <a:cxn ang="0">
                    <a:pos x="239" y="80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07" name="Freeform 59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/>
                <a:ahLst/>
                <a:cxnLst>
                  <a:cxn ang="0">
                    <a:pos x="73" y="508"/>
                  </a:cxn>
                  <a:cxn ang="0">
                    <a:pos x="55" y="420"/>
                  </a:cxn>
                  <a:cxn ang="0">
                    <a:pos x="48" y="383"/>
                  </a:cxn>
                  <a:cxn ang="0">
                    <a:pos x="29" y="337"/>
                  </a:cxn>
                  <a:cxn ang="0">
                    <a:pos x="12" y="294"/>
                  </a:cxn>
                  <a:cxn ang="0">
                    <a:pos x="2" y="268"/>
                  </a:cxn>
                  <a:cxn ang="0">
                    <a:pos x="0" y="242"/>
                  </a:cxn>
                  <a:cxn ang="0">
                    <a:pos x="4" y="203"/>
                  </a:cxn>
                  <a:cxn ang="0">
                    <a:pos x="8" y="165"/>
                  </a:cxn>
                  <a:cxn ang="0">
                    <a:pos x="34" y="70"/>
                  </a:cxn>
                  <a:cxn ang="0">
                    <a:pos x="48" y="46"/>
                  </a:cxn>
                  <a:cxn ang="0">
                    <a:pos x="71" y="21"/>
                  </a:cxn>
                  <a:cxn ang="0">
                    <a:pos x="90" y="6"/>
                  </a:cxn>
                  <a:cxn ang="0">
                    <a:pos x="115" y="0"/>
                  </a:cxn>
                  <a:cxn ang="0">
                    <a:pos x="135" y="11"/>
                  </a:cxn>
                  <a:cxn ang="0">
                    <a:pos x="161" y="21"/>
                  </a:cxn>
                  <a:cxn ang="0">
                    <a:pos x="187" y="51"/>
                  </a:cxn>
                  <a:cxn ang="0">
                    <a:pos x="196" y="72"/>
                  </a:cxn>
                  <a:cxn ang="0">
                    <a:pos x="212" y="103"/>
                  </a:cxn>
                  <a:cxn ang="0">
                    <a:pos x="224" y="129"/>
                  </a:cxn>
                  <a:cxn ang="0">
                    <a:pos x="246" y="263"/>
                  </a:cxn>
                  <a:cxn ang="0">
                    <a:pos x="249" y="287"/>
                  </a:cxn>
                  <a:cxn ang="0">
                    <a:pos x="244" y="332"/>
                  </a:cxn>
                  <a:cxn ang="0">
                    <a:pos x="230" y="456"/>
                  </a:cxn>
                  <a:cxn ang="0">
                    <a:pos x="231" y="334"/>
                  </a:cxn>
                  <a:cxn ang="0">
                    <a:pos x="224" y="280"/>
                  </a:cxn>
                  <a:cxn ang="0">
                    <a:pos x="219" y="248"/>
                  </a:cxn>
                  <a:cxn ang="0">
                    <a:pos x="208" y="203"/>
                  </a:cxn>
                  <a:cxn ang="0">
                    <a:pos x="198" y="159"/>
                  </a:cxn>
                  <a:cxn ang="0">
                    <a:pos x="183" y="117"/>
                  </a:cxn>
                  <a:cxn ang="0">
                    <a:pos x="166" y="77"/>
                  </a:cxn>
                  <a:cxn ang="0">
                    <a:pos x="151" y="42"/>
                  </a:cxn>
                  <a:cxn ang="0">
                    <a:pos x="135" y="21"/>
                  </a:cxn>
                  <a:cxn ang="0">
                    <a:pos x="118" y="13"/>
                  </a:cxn>
                  <a:cxn ang="0">
                    <a:pos x="100" y="21"/>
                  </a:cxn>
                  <a:cxn ang="0">
                    <a:pos x="88" y="40"/>
                  </a:cxn>
                  <a:cxn ang="0">
                    <a:pos x="80" y="72"/>
                  </a:cxn>
                  <a:cxn ang="0">
                    <a:pos x="80" y="97"/>
                  </a:cxn>
                  <a:cxn ang="0">
                    <a:pos x="74" y="144"/>
                  </a:cxn>
                  <a:cxn ang="0">
                    <a:pos x="67" y="173"/>
                  </a:cxn>
                  <a:cxn ang="0">
                    <a:pos x="50" y="218"/>
                  </a:cxn>
                  <a:cxn ang="0">
                    <a:pos x="48" y="242"/>
                  </a:cxn>
                  <a:cxn ang="0">
                    <a:pos x="44" y="265"/>
                  </a:cxn>
                  <a:cxn ang="0">
                    <a:pos x="44" y="299"/>
                  </a:cxn>
                  <a:cxn ang="0">
                    <a:pos x="74" y="412"/>
                  </a:cxn>
                  <a:cxn ang="0">
                    <a:pos x="73" y="508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2108" name="Freeform 60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/>
                  <a:ahLst/>
                  <a:cxnLst>
                    <a:cxn ang="0">
                      <a:pos x="310" y="17"/>
                    </a:cxn>
                    <a:cxn ang="0">
                      <a:pos x="308" y="0"/>
                    </a:cxn>
                    <a:cxn ang="0">
                      <a:pos x="285" y="6"/>
                    </a:cxn>
                    <a:cxn ang="0">
                      <a:pos x="271" y="25"/>
                    </a:cxn>
                    <a:cxn ang="0">
                      <a:pos x="9" y="162"/>
                    </a:cxn>
                    <a:cxn ang="0">
                      <a:pos x="242" y="65"/>
                    </a:cxn>
                    <a:cxn ang="0">
                      <a:pos x="246" y="84"/>
                    </a:cxn>
                    <a:cxn ang="0">
                      <a:pos x="131" y="200"/>
                    </a:cxn>
                    <a:cxn ang="0">
                      <a:pos x="272" y="107"/>
                    </a:cxn>
                    <a:cxn ang="0">
                      <a:pos x="254" y="146"/>
                    </a:cxn>
                    <a:cxn ang="0">
                      <a:pos x="209" y="209"/>
                    </a:cxn>
                    <a:cxn ang="0">
                      <a:pos x="72" y="377"/>
                    </a:cxn>
                    <a:cxn ang="0">
                      <a:pos x="77" y="363"/>
                    </a:cxn>
                    <a:cxn ang="0">
                      <a:pos x="167" y="259"/>
                    </a:cxn>
                    <a:cxn ang="0">
                      <a:pos x="238" y="178"/>
                    </a:cxn>
                    <a:cxn ang="0">
                      <a:pos x="271" y="139"/>
                    </a:cxn>
                    <a:cxn ang="0">
                      <a:pos x="277" y="152"/>
                    </a:cxn>
                    <a:cxn ang="0">
                      <a:pos x="238" y="203"/>
                    </a:cxn>
                    <a:cxn ang="0">
                      <a:pos x="183" y="274"/>
                    </a:cxn>
                    <a:cxn ang="0">
                      <a:pos x="254" y="178"/>
                    </a:cxn>
                    <a:cxn ang="0">
                      <a:pos x="277" y="152"/>
                    </a:cxn>
                    <a:cxn ang="0">
                      <a:pos x="279" y="180"/>
                    </a:cxn>
                    <a:cxn ang="0">
                      <a:pos x="254" y="229"/>
                    </a:cxn>
                    <a:cxn ang="0">
                      <a:pos x="183" y="294"/>
                    </a:cxn>
                    <a:cxn ang="0">
                      <a:pos x="121" y="352"/>
                    </a:cxn>
                    <a:cxn ang="0">
                      <a:pos x="192" y="292"/>
                    </a:cxn>
                    <a:cxn ang="0">
                      <a:pos x="265" y="222"/>
                    </a:cxn>
                    <a:cxn ang="0">
                      <a:pos x="263" y="246"/>
                    </a:cxn>
                    <a:cxn ang="0">
                      <a:pos x="265" y="287"/>
                    </a:cxn>
                    <a:cxn ang="0">
                      <a:pos x="254" y="306"/>
                    </a:cxn>
                    <a:cxn ang="0">
                      <a:pos x="194" y="366"/>
                    </a:cxn>
                    <a:cxn ang="0">
                      <a:pos x="82" y="460"/>
                    </a:cxn>
                    <a:cxn ang="0">
                      <a:pos x="99" y="440"/>
                    </a:cxn>
                    <a:cxn ang="0">
                      <a:pos x="238" y="325"/>
                    </a:cxn>
                    <a:cxn ang="0">
                      <a:pos x="281" y="276"/>
                    </a:cxn>
                    <a:cxn ang="0">
                      <a:pos x="170" y="424"/>
                    </a:cxn>
                    <a:cxn ang="0">
                      <a:pos x="280" y="320"/>
                    </a:cxn>
                    <a:cxn ang="0">
                      <a:pos x="277" y="362"/>
                    </a:cxn>
                    <a:cxn ang="0">
                      <a:pos x="222" y="460"/>
                    </a:cxn>
                    <a:cxn ang="0">
                      <a:pos x="127" y="531"/>
                    </a:cxn>
                    <a:cxn ang="0">
                      <a:pos x="38" y="595"/>
                    </a:cxn>
                    <a:cxn ang="0">
                      <a:pos x="171" y="506"/>
                    </a:cxn>
                    <a:cxn ang="0">
                      <a:pos x="226" y="454"/>
                    </a:cxn>
                    <a:cxn ang="0">
                      <a:pos x="277" y="378"/>
                    </a:cxn>
                    <a:cxn ang="0">
                      <a:pos x="271" y="413"/>
                    </a:cxn>
                    <a:cxn ang="0">
                      <a:pos x="268" y="446"/>
                    </a:cxn>
                    <a:cxn ang="0">
                      <a:pos x="271" y="479"/>
                    </a:cxn>
                    <a:cxn ang="0">
                      <a:pos x="222" y="544"/>
                    </a:cxn>
                    <a:cxn ang="0">
                      <a:pos x="130" y="602"/>
                    </a:cxn>
                    <a:cxn ang="0">
                      <a:pos x="136" y="597"/>
                    </a:cxn>
                    <a:cxn ang="0">
                      <a:pos x="249" y="518"/>
                    </a:cxn>
                    <a:cxn ang="0">
                      <a:pos x="244" y="538"/>
                    </a:cxn>
                    <a:cxn ang="0">
                      <a:pos x="249" y="550"/>
                    </a:cxn>
                    <a:cxn ang="0">
                      <a:pos x="254" y="569"/>
                    </a:cxn>
                    <a:cxn ang="0">
                      <a:pos x="199" y="628"/>
                    </a:cxn>
                    <a:cxn ang="0">
                      <a:pos x="137" y="641"/>
                    </a:cxn>
                    <a:cxn ang="0">
                      <a:pos x="249" y="589"/>
                    </a:cxn>
                    <a:cxn ang="0">
                      <a:pos x="244" y="618"/>
                    </a:cxn>
                    <a:cxn ang="0">
                      <a:pos x="250" y="635"/>
                    </a:cxn>
                    <a:cxn ang="0">
                      <a:pos x="121" y="739"/>
                    </a:cxn>
                    <a:cxn ang="0">
                      <a:pos x="244" y="659"/>
                    </a:cxn>
                    <a:cxn ang="0">
                      <a:pos x="270" y="631"/>
                    </a:cxn>
                    <a:cxn ang="0">
                      <a:pos x="286" y="60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09" name="Freeform 61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/>
                  <a:ahLst/>
                  <a:cxnLst>
                    <a:cxn ang="0">
                      <a:pos x="2" y="614"/>
                    </a:cxn>
                    <a:cxn ang="0">
                      <a:pos x="12" y="588"/>
                    </a:cxn>
                    <a:cxn ang="0">
                      <a:pos x="91" y="743"/>
                    </a:cxn>
                    <a:cxn ang="0">
                      <a:pos x="28" y="593"/>
                    </a:cxn>
                    <a:cxn ang="0">
                      <a:pos x="35" y="575"/>
                    </a:cxn>
                    <a:cxn ang="0">
                      <a:pos x="113" y="686"/>
                    </a:cxn>
                    <a:cxn ang="0">
                      <a:pos x="33" y="569"/>
                    </a:cxn>
                    <a:cxn ang="0">
                      <a:pos x="43" y="544"/>
                    </a:cxn>
                    <a:cxn ang="0">
                      <a:pos x="52" y="517"/>
                    </a:cxn>
                    <a:cxn ang="0">
                      <a:pos x="47" y="499"/>
                    </a:cxn>
                    <a:cxn ang="0">
                      <a:pos x="58" y="487"/>
                    </a:cxn>
                    <a:cxn ang="0">
                      <a:pos x="52" y="486"/>
                    </a:cxn>
                    <a:cxn ang="0">
                      <a:pos x="52" y="460"/>
                    </a:cxn>
                    <a:cxn ang="0">
                      <a:pos x="58" y="440"/>
                    </a:cxn>
                    <a:cxn ang="0">
                      <a:pos x="152" y="570"/>
                    </a:cxn>
                    <a:cxn ang="0">
                      <a:pos x="52" y="434"/>
                    </a:cxn>
                    <a:cxn ang="0">
                      <a:pos x="63" y="434"/>
                    </a:cxn>
                    <a:cxn ang="0">
                      <a:pos x="63" y="395"/>
                    </a:cxn>
                    <a:cxn ang="0">
                      <a:pos x="183" y="486"/>
                    </a:cxn>
                    <a:cxn ang="0">
                      <a:pos x="89" y="423"/>
                    </a:cxn>
                    <a:cxn ang="0">
                      <a:pos x="55" y="370"/>
                    </a:cxn>
                    <a:cxn ang="0">
                      <a:pos x="58" y="350"/>
                    </a:cxn>
                    <a:cxn ang="0">
                      <a:pos x="79" y="367"/>
                    </a:cxn>
                    <a:cxn ang="0">
                      <a:pos x="80" y="344"/>
                    </a:cxn>
                    <a:cxn ang="0">
                      <a:pos x="168" y="383"/>
                    </a:cxn>
                    <a:cxn ang="0">
                      <a:pos x="136" y="364"/>
                    </a:cxn>
                    <a:cxn ang="0">
                      <a:pos x="67" y="313"/>
                    </a:cxn>
                    <a:cxn ang="0">
                      <a:pos x="63" y="278"/>
                    </a:cxn>
                    <a:cxn ang="0">
                      <a:pos x="69" y="258"/>
                    </a:cxn>
                    <a:cxn ang="0">
                      <a:pos x="92" y="273"/>
                    </a:cxn>
                    <a:cxn ang="0">
                      <a:pos x="88" y="238"/>
                    </a:cxn>
                    <a:cxn ang="0">
                      <a:pos x="80" y="215"/>
                    </a:cxn>
                    <a:cxn ang="0">
                      <a:pos x="85" y="201"/>
                    </a:cxn>
                    <a:cxn ang="0">
                      <a:pos x="178" y="265"/>
                    </a:cxn>
                    <a:cxn ang="0">
                      <a:pos x="287" y="313"/>
                    </a:cxn>
                    <a:cxn ang="0">
                      <a:pos x="136" y="235"/>
                    </a:cxn>
                    <a:cxn ang="0">
                      <a:pos x="85" y="201"/>
                    </a:cxn>
                    <a:cxn ang="0">
                      <a:pos x="91" y="183"/>
                    </a:cxn>
                    <a:cxn ang="0">
                      <a:pos x="83" y="142"/>
                    </a:cxn>
                    <a:cxn ang="0">
                      <a:pos x="85" y="113"/>
                    </a:cxn>
                    <a:cxn ang="0">
                      <a:pos x="136" y="148"/>
                    </a:cxn>
                    <a:cxn ang="0">
                      <a:pos x="124" y="138"/>
                    </a:cxn>
                    <a:cxn ang="0">
                      <a:pos x="91" y="113"/>
                    </a:cxn>
                    <a:cxn ang="0">
                      <a:pos x="85" y="100"/>
                    </a:cxn>
                    <a:cxn ang="0">
                      <a:pos x="69" y="81"/>
                    </a:cxn>
                    <a:cxn ang="0">
                      <a:pos x="168" y="115"/>
                    </a:cxn>
                    <a:cxn ang="0">
                      <a:pos x="69" y="55"/>
                    </a:cxn>
                    <a:cxn ang="0">
                      <a:pos x="186" y="55"/>
                    </a:cxn>
                    <a:cxn ang="0">
                      <a:pos x="237" y="48"/>
                    </a:cxn>
                    <a:cxn ang="0">
                      <a:pos x="85" y="55"/>
                    </a:cxn>
                    <a:cxn ang="0">
                      <a:pos x="63" y="22"/>
                    </a:cxn>
                    <a:cxn ang="0">
                      <a:pos x="30" y="9"/>
                    </a:cxn>
                    <a:cxn ang="0">
                      <a:pos x="0" y="646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111" name="Freeform 63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3" y="43"/>
                  </a:cxn>
                  <a:cxn ang="0">
                    <a:pos x="48" y="111"/>
                  </a:cxn>
                  <a:cxn ang="0">
                    <a:pos x="65" y="206"/>
                  </a:cxn>
                  <a:cxn ang="0">
                    <a:pos x="82" y="326"/>
                  </a:cxn>
                  <a:cxn ang="0">
                    <a:pos x="82" y="455"/>
                  </a:cxn>
                  <a:cxn ang="0">
                    <a:pos x="73" y="567"/>
                  </a:cxn>
                  <a:cxn ang="0">
                    <a:pos x="65" y="567"/>
                  </a:cxn>
                  <a:cxn ang="0">
                    <a:pos x="73" y="455"/>
                  </a:cxn>
                  <a:cxn ang="0">
                    <a:pos x="73" y="361"/>
                  </a:cxn>
                  <a:cxn ang="0">
                    <a:pos x="56" y="257"/>
                  </a:cxn>
                  <a:cxn ang="0">
                    <a:pos x="33" y="154"/>
                  </a:cxn>
                  <a:cxn ang="0">
                    <a:pos x="0" y="25"/>
                  </a:cxn>
                  <a:cxn ang="0">
                    <a:pos x="17" y="0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12" name="Freeform 64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/>
                <a:ahLst/>
                <a:cxnLst>
                  <a:cxn ang="0">
                    <a:pos x="213" y="271"/>
                  </a:cxn>
                  <a:cxn ang="0">
                    <a:pos x="180" y="210"/>
                  </a:cxn>
                  <a:cxn ang="0">
                    <a:pos x="154" y="144"/>
                  </a:cxn>
                  <a:cxn ang="0">
                    <a:pos x="140" y="114"/>
                  </a:cxn>
                  <a:cxn ang="0">
                    <a:pos x="120" y="81"/>
                  </a:cxn>
                  <a:cxn ang="0">
                    <a:pos x="95" y="45"/>
                  </a:cxn>
                  <a:cxn ang="0">
                    <a:pos x="76" y="22"/>
                  </a:cxn>
                  <a:cxn ang="0">
                    <a:pos x="61" y="12"/>
                  </a:cxn>
                  <a:cxn ang="0">
                    <a:pos x="42" y="3"/>
                  </a:cxn>
                  <a:cxn ang="0">
                    <a:pos x="19" y="0"/>
                  </a:cxn>
                  <a:cxn ang="0">
                    <a:pos x="10" y="7"/>
                  </a:cxn>
                  <a:cxn ang="0">
                    <a:pos x="0" y="24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13" name="Freeform 65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/>
                <a:ahLst/>
                <a:cxnLst>
                  <a:cxn ang="0">
                    <a:pos x="450" y="11"/>
                  </a:cxn>
                  <a:cxn ang="0">
                    <a:pos x="430" y="42"/>
                  </a:cxn>
                  <a:cxn ang="0">
                    <a:pos x="284" y="35"/>
                  </a:cxn>
                  <a:cxn ang="0">
                    <a:pos x="342" y="48"/>
                  </a:cxn>
                  <a:cxn ang="0">
                    <a:pos x="405" y="66"/>
                  </a:cxn>
                  <a:cxn ang="0">
                    <a:pos x="265" y="91"/>
                  </a:cxn>
                  <a:cxn ang="0">
                    <a:pos x="373" y="98"/>
                  </a:cxn>
                  <a:cxn ang="0">
                    <a:pos x="385" y="128"/>
                  </a:cxn>
                  <a:cxn ang="0">
                    <a:pos x="67" y="267"/>
                  </a:cxn>
                  <a:cxn ang="0">
                    <a:pos x="361" y="165"/>
                  </a:cxn>
                  <a:cxn ang="0">
                    <a:pos x="297" y="221"/>
                  </a:cxn>
                  <a:cxn ang="0">
                    <a:pos x="338" y="227"/>
                  </a:cxn>
                  <a:cxn ang="0">
                    <a:pos x="284" y="304"/>
                  </a:cxn>
                  <a:cxn ang="0">
                    <a:pos x="167" y="388"/>
                  </a:cxn>
                  <a:cxn ang="0">
                    <a:pos x="297" y="326"/>
                  </a:cxn>
                  <a:cxn ang="0">
                    <a:pos x="190" y="449"/>
                  </a:cxn>
                  <a:cxn ang="0">
                    <a:pos x="288" y="369"/>
                  </a:cxn>
                  <a:cxn ang="0">
                    <a:pos x="312" y="369"/>
                  </a:cxn>
                  <a:cxn ang="0">
                    <a:pos x="273" y="441"/>
                  </a:cxn>
                  <a:cxn ang="0">
                    <a:pos x="305" y="441"/>
                  </a:cxn>
                  <a:cxn ang="0">
                    <a:pos x="244" y="525"/>
                  </a:cxn>
                  <a:cxn ang="0">
                    <a:pos x="278" y="504"/>
                  </a:cxn>
                  <a:cxn ang="0">
                    <a:pos x="248" y="582"/>
                  </a:cxn>
                  <a:cxn ang="0">
                    <a:pos x="273" y="558"/>
                  </a:cxn>
                  <a:cxn ang="0">
                    <a:pos x="302" y="550"/>
                  </a:cxn>
                  <a:cxn ang="0">
                    <a:pos x="284" y="608"/>
                  </a:cxn>
                  <a:cxn ang="0">
                    <a:pos x="221" y="716"/>
                  </a:cxn>
                  <a:cxn ang="0">
                    <a:pos x="302" y="633"/>
                  </a:cxn>
                  <a:cxn ang="0">
                    <a:pos x="320" y="618"/>
                  </a:cxn>
                  <a:cxn ang="0">
                    <a:pos x="316" y="707"/>
                  </a:cxn>
                  <a:cxn ang="0">
                    <a:pos x="342" y="752"/>
                  </a:cxn>
                  <a:cxn ang="0">
                    <a:pos x="352" y="701"/>
                  </a:cxn>
                  <a:cxn ang="0">
                    <a:pos x="590" y="836"/>
                  </a:cxn>
                  <a:cxn ang="0">
                    <a:pos x="373" y="640"/>
                  </a:cxn>
                  <a:cxn ang="0">
                    <a:pos x="420" y="681"/>
                  </a:cxn>
                  <a:cxn ang="0">
                    <a:pos x="357" y="574"/>
                  </a:cxn>
                  <a:cxn ang="0">
                    <a:pos x="617" y="660"/>
                  </a:cxn>
                  <a:cxn ang="0">
                    <a:pos x="357" y="540"/>
                  </a:cxn>
                  <a:cxn ang="0">
                    <a:pos x="393" y="512"/>
                  </a:cxn>
                  <a:cxn ang="0">
                    <a:pos x="364" y="468"/>
                  </a:cxn>
                  <a:cxn ang="0">
                    <a:pos x="405" y="468"/>
                  </a:cxn>
                  <a:cxn ang="0">
                    <a:pos x="522" y="551"/>
                  </a:cxn>
                  <a:cxn ang="0">
                    <a:pos x="410" y="393"/>
                  </a:cxn>
                  <a:cxn ang="0">
                    <a:pos x="388" y="335"/>
                  </a:cxn>
                  <a:cxn ang="0">
                    <a:pos x="420" y="325"/>
                  </a:cxn>
                  <a:cxn ang="0">
                    <a:pos x="414" y="269"/>
                  </a:cxn>
                  <a:cxn ang="0">
                    <a:pos x="428" y="263"/>
                  </a:cxn>
                  <a:cxn ang="0">
                    <a:pos x="507" y="314"/>
                  </a:cxn>
                  <a:cxn ang="0">
                    <a:pos x="445" y="232"/>
                  </a:cxn>
                  <a:cxn ang="0">
                    <a:pos x="450" y="163"/>
                  </a:cxn>
                  <a:cxn ang="0">
                    <a:pos x="445" y="124"/>
                  </a:cxn>
                  <a:cxn ang="0">
                    <a:pos x="513" y="122"/>
                  </a:cxn>
                  <a:cxn ang="0">
                    <a:pos x="497" y="66"/>
                  </a:cxn>
                  <a:cxn ang="0">
                    <a:pos x="527" y="51"/>
                  </a:cxn>
                  <a:cxn ang="0">
                    <a:pos x="518" y="0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14" name="Freeform 66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/>
                <a:ahLst/>
                <a:cxnLst>
                  <a:cxn ang="0">
                    <a:pos x="248" y="159"/>
                  </a:cxn>
                  <a:cxn ang="0">
                    <a:pos x="222" y="16"/>
                  </a:cxn>
                  <a:cxn ang="0">
                    <a:pos x="189" y="2"/>
                  </a:cxn>
                  <a:cxn ang="0">
                    <a:pos x="161" y="0"/>
                  </a:cxn>
                  <a:cxn ang="0">
                    <a:pos x="119" y="6"/>
                  </a:cxn>
                  <a:cxn ang="0">
                    <a:pos x="93" y="22"/>
                  </a:cxn>
                  <a:cxn ang="0">
                    <a:pos x="64" y="44"/>
                  </a:cxn>
                  <a:cxn ang="0">
                    <a:pos x="35" y="84"/>
                  </a:cxn>
                  <a:cxn ang="0">
                    <a:pos x="19" y="140"/>
                  </a:cxn>
                  <a:cxn ang="0">
                    <a:pos x="11" y="187"/>
                  </a:cxn>
                  <a:cxn ang="0">
                    <a:pos x="0" y="253"/>
                  </a:cxn>
                  <a:cxn ang="0">
                    <a:pos x="0" y="296"/>
                  </a:cxn>
                  <a:cxn ang="0">
                    <a:pos x="19" y="354"/>
                  </a:cxn>
                  <a:cxn ang="0">
                    <a:pos x="56" y="404"/>
                  </a:cxn>
                  <a:cxn ang="0">
                    <a:pos x="93" y="444"/>
                  </a:cxn>
                  <a:cxn ang="0">
                    <a:pos x="72" y="384"/>
                  </a:cxn>
                  <a:cxn ang="0">
                    <a:pos x="64" y="327"/>
                  </a:cxn>
                  <a:cxn ang="0">
                    <a:pos x="68" y="269"/>
                  </a:cxn>
                  <a:cxn ang="0">
                    <a:pos x="72" y="217"/>
                  </a:cxn>
                  <a:cxn ang="0">
                    <a:pos x="80" y="164"/>
                  </a:cxn>
                  <a:cxn ang="0">
                    <a:pos x="93" y="119"/>
                  </a:cxn>
                  <a:cxn ang="0">
                    <a:pos x="96" y="83"/>
                  </a:cxn>
                  <a:cxn ang="0">
                    <a:pos x="113" y="45"/>
                  </a:cxn>
                  <a:cxn ang="0">
                    <a:pos x="149" y="17"/>
                  </a:cxn>
                  <a:cxn ang="0">
                    <a:pos x="181" y="19"/>
                  </a:cxn>
                  <a:cxn ang="0">
                    <a:pos x="213" y="100"/>
                  </a:cxn>
                  <a:cxn ang="0">
                    <a:pos x="237" y="119"/>
                  </a:cxn>
                  <a:cxn ang="0">
                    <a:pos x="248" y="159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15" name="Freeform 67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/>
                <a:ahLst/>
                <a:cxnLst>
                  <a:cxn ang="0">
                    <a:pos x="5" y="86"/>
                  </a:cxn>
                  <a:cxn ang="0">
                    <a:pos x="64" y="0"/>
                  </a:cxn>
                  <a:cxn ang="0">
                    <a:pos x="99" y="2"/>
                  </a:cxn>
                  <a:cxn ang="0">
                    <a:pos x="130" y="7"/>
                  </a:cxn>
                  <a:cxn ang="0">
                    <a:pos x="155" y="30"/>
                  </a:cxn>
                  <a:cxn ang="0">
                    <a:pos x="218" y="100"/>
                  </a:cxn>
                  <a:cxn ang="0">
                    <a:pos x="239" y="131"/>
                  </a:cxn>
                  <a:cxn ang="0">
                    <a:pos x="254" y="162"/>
                  </a:cxn>
                  <a:cxn ang="0">
                    <a:pos x="269" y="254"/>
                  </a:cxn>
                  <a:cxn ang="0">
                    <a:pos x="275" y="282"/>
                  </a:cxn>
                  <a:cxn ang="0">
                    <a:pos x="269" y="318"/>
                  </a:cxn>
                  <a:cxn ang="0">
                    <a:pos x="258" y="355"/>
                  </a:cxn>
                  <a:cxn ang="0">
                    <a:pos x="233" y="413"/>
                  </a:cxn>
                  <a:cxn ang="0">
                    <a:pos x="214" y="451"/>
                  </a:cxn>
                  <a:cxn ang="0">
                    <a:pos x="182" y="492"/>
                  </a:cxn>
                  <a:cxn ang="0">
                    <a:pos x="120" y="542"/>
                  </a:cxn>
                  <a:cxn ang="0">
                    <a:pos x="151" y="478"/>
                  </a:cxn>
                  <a:cxn ang="0">
                    <a:pos x="177" y="420"/>
                  </a:cxn>
                  <a:cxn ang="0">
                    <a:pos x="193" y="367"/>
                  </a:cxn>
                  <a:cxn ang="0">
                    <a:pos x="186" y="318"/>
                  </a:cxn>
                  <a:cxn ang="0">
                    <a:pos x="182" y="282"/>
                  </a:cxn>
                  <a:cxn ang="0">
                    <a:pos x="193" y="238"/>
                  </a:cxn>
                  <a:cxn ang="0">
                    <a:pos x="198" y="201"/>
                  </a:cxn>
                  <a:cxn ang="0">
                    <a:pos x="171" y="131"/>
                  </a:cxn>
                  <a:cxn ang="0">
                    <a:pos x="167" y="92"/>
                  </a:cxn>
                  <a:cxn ang="0">
                    <a:pos x="145" y="63"/>
                  </a:cxn>
                  <a:cxn ang="0">
                    <a:pos x="99" y="23"/>
                  </a:cxn>
                  <a:cxn ang="0">
                    <a:pos x="77" y="54"/>
                  </a:cxn>
                  <a:cxn ang="0">
                    <a:pos x="0" y="103"/>
                  </a:cxn>
                  <a:cxn ang="0">
                    <a:pos x="5" y="86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3" name="Group 111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14" name="Group 84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2117" name="Freeform 69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/>
                  <a:ahLst/>
                  <a:cxnLst>
                    <a:cxn ang="0">
                      <a:pos x="0" y="400"/>
                    </a:cxn>
                    <a:cxn ang="0">
                      <a:pos x="23" y="310"/>
                    </a:cxn>
                    <a:cxn ang="0">
                      <a:pos x="43" y="212"/>
                    </a:cxn>
                    <a:cxn ang="0">
                      <a:pos x="53" y="168"/>
                    </a:cxn>
                    <a:cxn ang="0">
                      <a:pos x="67" y="119"/>
                    </a:cxn>
                    <a:cxn ang="0">
                      <a:pos x="87" y="66"/>
                    </a:cxn>
                    <a:cxn ang="0">
                      <a:pos x="101" y="33"/>
                    </a:cxn>
                    <a:cxn ang="0">
                      <a:pos x="113" y="17"/>
                    </a:cxn>
                    <a:cxn ang="0">
                      <a:pos x="127" y="4"/>
                    </a:cxn>
                    <a:cxn ang="0">
                      <a:pos x="143" y="0"/>
                    </a:cxn>
                    <a:cxn ang="0">
                      <a:pos x="150" y="11"/>
                    </a:cxn>
                    <a:cxn ang="0">
                      <a:pos x="159" y="37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18" name="Freeform 70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/>
                  <a:ahLst/>
                  <a:cxnLst>
                    <a:cxn ang="0">
                      <a:pos x="127" y="680"/>
                    </a:cxn>
                    <a:cxn ang="0">
                      <a:pos x="101" y="273"/>
                    </a:cxn>
                    <a:cxn ang="0">
                      <a:pos x="82" y="70"/>
                    </a:cxn>
                    <a:cxn ang="0">
                      <a:pos x="76" y="28"/>
                    </a:cxn>
                    <a:cxn ang="0">
                      <a:pos x="66" y="7"/>
                    </a:cxn>
                    <a:cxn ang="0">
                      <a:pos x="47" y="0"/>
                    </a:cxn>
                    <a:cxn ang="0">
                      <a:pos x="31" y="8"/>
                    </a:cxn>
                    <a:cxn ang="0">
                      <a:pos x="15" y="30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19" name="Freeform 71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/>
                  <a:ahLst/>
                  <a:cxnLst>
                    <a:cxn ang="0">
                      <a:pos x="170" y="1723"/>
                    </a:cxn>
                    <a:cxn ang="0">
                      <a:pos x="171" y="1473"/>
                    </a:cxn>
                    <a:cxn ang="0">
                      <a:pos x="171" y="1358"/>
                    </a:cxn>
                    <a:cxn ang="0">
                      <a:pos x="167" y="1278"/>
                    </a:cxn>
                    <a:cxn ang="0">
                      <a:pos x="164" y="1181"/>
                    </a:cxn>
                    <a:cxn ang="0">
                      <a:pos x="165" y="1079"/>
                    </a:cxn>
                    <a:cxn ang="0">
                      <a:pos x="163" y="994"/>
                    </a:cxn>
                    <a:cxn ang="0">
                      <a:pos x="159" y="918"/>
                    </a:cxn>
                    <a:cxn ang="0">
                      <a:pos x="153" y="783"/>
                    </a:cxn>
                    <a:cxn ang="0">
                      <a:pos x="145" y="634"/>
                    </a:cxn>
                    <a:cxn ang="0">
                      <a:pos x="135" y="485"/>
                    </a:cxn>
                    <a:cxn ang="0">
                      <a:pos x="126" y="323"/>
                    </a:cxn>
                    <a:cxn ang="0">
                      <a:pos x="118" y="228"/>
                    </a:cxn>
                    <a:cxn ang="0">
                      <a:pos x="112" y="191"/>
                    </a:cxn>
                    <a:cxn ang="0">
                      <a:pos x="96" y="126"/>
                    </a:cxn>
                    <a:cxn ang="0">
                      <a:pos x="82" y="79"/>
                    </a:cxn>
                    <a:cxn ang="0">
                      <a:pos x="65" y="40"/>
                    </a:cxn>
                    <a:cxn ang="0">
                      <a:pos x="48" y="10"/>
                    </a:cxn>
                    <a:cxn ang="0">
                      <a:pos x="36" y="1"/>
                    </a:cxn>
                    <a:cxn ang="0">
                      <a:pos x="19" y="0"/>
                    </a:cxn>
                    <a:cxn ang="0">
                      <a:pos x="7" y="10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20" name="Freeform 72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/>
                  <a:ahLst/>
                  <a:cxnLst>
                    <a:cxn ang="0">
                      <a:pos x="176" y="551"/>
                    </a:cxn>
                    <a:cxn ang="0">
                      <a:pos x="150" y="428"/>
                    </a:cxn>
                    <a:cxn ang="0">
                      <a:pos x="127" y="292"/>
                    </a:cxn>
                    <a:cxn ang="0">
                      <a:pos x="116" y="233"/>
                    </a:cxn>
                    <a:cxn ang="0">
                      <a:pos x="100" y="164"/>
                    </a:cxn>
                    <a:cxn ang="0">
                      <a:pos x="78" y="92"/>
                    </a:cxn>
                    <a:cxn ang="0">
                      <a:pos x="62" y="46"/>
                    </a:cxn>
                    <a:cxn ang="0">
                      <a:pos x="50" y="24"/>
                    </a:cxn>
                    <a:cxn ang="0">
                      <a:pos x="34" y="7"/>
                    </a:cxn>
                    <a:cxn ang="0">
                      <a:pos x="16" y="0"/>
                    </a:cxn>
                    <a:cxn ang="0">
                      <a:pos x="8" y="15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21" name="Freeform 73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/>
                  <a:ahLst/>
                  <a:cxnLst>
                    <a:cxn ang="0">
                      <a:pos x="170" y="603"/>
                    </a:cxn>
                    <a:cxn ang="0">
                      <a:pos x="144" y="545"/>
                    </a:cxn>
                    <a:cxn ang="0">
                      <a:pos x="135" y="509"/>
                    </a:cxn>
                    <a:cxn ang="0">
                      <a:pos x="127" y="480"/>
                    </a:cxn>
                    <a:cxn ang="0">
                      <a:pos x="90" y="202"/>
                    </a:cxn>
                    <a:cxn ang="0">
                      <a:pos x="70" y="113"/>
                    </a:cxn>
                    <a:cxn ang="0">
                      <a:pos x="54" y="57"/>
                    </a:cxn>
                    <a:cxn ang="0">
                      <a:pos x="42" y="30"/>
                    </a:cxn>
                    <a:cxn ang="0">
                      <a:pos x="29" y="8"/>
                    </a:cxn>
                    <a:cxn ang="0">
                      <a:pos x="15" y="0"/>
                    </a:cxn>
                    <a:cxn ang="0">
                      <a:pos x="5" y="5"/>
                    </a:cxn>
                    <a:cxn ang="0">
                      <a:pos x="0" y="41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22" name="Freeform 74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/>
                  <a:ahLst/>
                  <a:cxnLst>
                    <a:cxn ang="0">
                      <a:pos x="366" y="914"/>
                    </a:cxn>
                    <a:cxn ang="0">
                      <a:pos x="356" y="842"/>
                    </a:cxn>
                    <a:cxn ang="0">
                      <a:pos x="240" y="344"/>
                    </a:cxn>
                    <a:cxn ang="0">
                      <a:pos x="189" y="192"/>
                    </a:cxn>
                    <a:cxn ang="0">
                      <a:pos x="174" y="140"/>
                    </a:cxn>
                    <a:cxn ang="0">
                      <a:pos x="154" y="83"/>
                    </a:cxn>
                    <a:cxn ang="0">
                      <a:pos x="131" y="40"/>
                    </a:cxn>
                    <a:cxn ang="0">
                      <a:pos x="110" y="17"/>
                    </a:cxn>
                    <a:cxn ang="0">
                      <a:pos x="84" y="1"/>
                    </a:cxn>
                    <a:cxn ang="0">
                      <a:pos x="57" y="0"/>
                    </a:cxn>
                    <a:cxn ang="0">
                      <a:pos x="38" y="17"/>
                    </a:cxn>
                    <a:cxn ang="0">
                      <a:pos x="0" y="102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23" name="Freeform 75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/>
                  <a:ahLst/>
                  <a:cxnLst>
                    <a:cxn ang="0">
                      <a:pos x="0" y="1518"/>
                    </a:cxn>
                    <a:cxn ang="0">
                      <a:pos x="96" y="1087"/>
                    </a:cxn>
                    <a:cxn ang="0">
                      <a:pos x="148" y="871"/>
                    </a:cxn>
                    <a:cxn ang="0">
                      <a:pos x="193" y="666"/>
                    </a:cxn>
                    <a:cxn ang="0">
                      <a:pos x="221" y="523"/>
                    </a:cxn>
                    <a:cxn ang="0">
                      <a:pos x="234" y="447"/>
                    </a:cxn>
                    <a:cxn ang="0">
                      <a:pos x="242" y="365"/>
                    </a:cxn>
                    <a:cxn ang="0">
                      <a:pos x="253" y="290"/>
                    </a:cxn>
                    <a:cxn ang="0">
                      <a:pos x="271" y="200"/>
                    </a:cxn>
                    <a:cxn ang="0">
                      <a:pos x="289" y="119"/>
                    </a:cxn>
                    <a:cxn ang="0">
                      <a:pos x="314" y="47"/>
                    </a:cxn>
                    <a:cxn ang="0">
                      <a:pos x="333" y="4"/>
                    </a:cxn>
                    <a:cxn ang="0">
                      <a:pos x="345" y="0"/>
                    </a:cxn>
                    <a:cxn ang="0">
                      <a:pos x="356" y="21"/>
                    </a:cxn>
                    <a:cxn ang="0">
                      <a:pos x="363" y="102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24" name="Freeform 76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/>
                  <a:ahLst/>
                  <a:cxnLst>
                    <a:cxn ang="0">
                      <a:pos x="0" y="519"/>
                    </a:cxn>
                    <a:cxn ang="0">
                      <a:pos x="50" y="406"/>
                    </a:cxn>
                    <a:cxn ang="0">
                      <a:pos x="81" y="277"/>
                    </a:cxn>
                    <a:cxn ang="0">
                      <a:pos x="98" y="219"/>
                    </a:cxn>
                    <a:cxn ang="0">
                      <a:pos x="121" y="152"/>
                    </a:cxn>
                    <a:cxn ang="0">
                      <a:pos x="152" y="83"/>
                    </a:cxn>
                    <a:cxn ang="0">
                      <a:pos x="174" y="41"/>
                    </a:cxn>
                    <a:cxn ang="0">
                      <a:pos x="191" y="20"/>
                    </a:cxn>
                    <a:cxn ang="0">
                      <a:pos x="216" y="2"/>
                    </a:cxn>
                    <a:cxn ang="0">
                      <a:pos x="242" y="0"/>
                    </a:cxn>
                    <a:cxn ang="0">
                      <a:pos x="253" y="24"/>
                    </a:cxn>
                    <a:cxn ang="0">
                      <a:pos x="268" y="6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25" name="Freeform 77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15"/>
                    </a:cxn>
                    <a:cxn ang="0">
                      <a:pos x="47" y="34"/>
                    </a:cxn>
                    <a:cxn ang="0">
                      <a:pos x="70" y="70"/>
                    </a:cxn>
                    <a:cxn ang="0">
                      <a:pos x="92" y="99"/>
                    </a:cxn>
                    <a:cxn ang="0">
                      <a:pos x="109" y="131"/>
                    </a:cxn>
                    <a:cxn ang="0">
                      <a:pos x="118" y="158"/>
                    </a:cxn>
                    <a:cxn ang="0">
                      <a:pos x="124" y="182"/>
                    </a:cxn>
                    <a:cxn ang="0">
                      <a:pos x="127" y="217"/>
                    </a:cxn>
                    <a:cxn ang="0">
                      <a:pos x="127" y="252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26" name="Freeform 78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/>
                  <a:ahLst/>
                  <a:cxnLst>
                    <a:cxn ang="0">
                      <a:pos x="0" y="1000"/>
                    </a:cxn>
                    <a:cxn ang="0">
                      <a:pos x="0" y="906"/>
                    </a:cxn>
                    <a:cxn ang="0">
                      <a:pos x="0" y="835"/>
                    </a:cxn>
                    <a:cxn ang="0">
                      <a:pos x="2" y="787"/>
                    </a:cxn>
                    <a:cxn ang="0">
                      <a:pos x="3" y="726"/>
                    </a:cxn>
                    <a:cxn ang="0">
                      <a:pos x="3" y="664"/>
                    </a:cxn>
                    <a:cxn ang="0">
                      <a:pos x="4" y="612"/>
                    </a:cxn>
                    <a:cxn ang="0">
                      <a:pos x="7" y="564"/>
                    </a:cxn>
                    <a:cxn ang="0">
                      <a:pos x="10" y="482"/>
                    </a:cxn>
                    <a:cxn ang="0">
                      <a:pos x="16" y="389"/>
                    </a:cxn>
                    <a:cxn ang="0">
                      <a:pos x="23" y="297"/>
                    </a:cxn>
                    <a:cxn ang="0">
                      <a:pos x="28" y="200"/>
                    </a:cxn>
                    <a:cxn ang="0">
                      <a:pos x="33" y="141"/>
                    </a:cxn>
                    <a:cxn ang="0">
                      <a:pos x="36" y="117"/>
                    </a:cxn>
                    <a:cxn ang="0">
                      <a:pos x="46" y="77"/>
                    </a:cxn>
                    <a:cxn ang="0">
                      <a:pos x="56" y="48"/>
                    </a:cxn>
                    <a:cxn ang="0">
                      <a:pos x="67" y="25"/>
                    </a:cxn>
                    <a:cxn ang="0">
                      <a:pos x="78" y="5"/>
                    </a:cxn>
                    <a:cxn ang="0">
                      <a:pos x="85" y="0"/>
                    </a:cxn>
                    <a:cxn ang="0">
                      <a:pos x="96" y="0"/>
                    </a:cxn>
                    <a:cxn ang="0">
                      <a:pos x="105" y="7"/>
                    </a:cxn>
                    <a:cxn ang="0">
                      <a:pos x="109" y="17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27" name="Freeform 79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/>
                  <a:ahLst/>
                  <a:cxnLst>
                    <a:cxn ang="0">
                      <a:pos x="131" y="278"/>
                    </a:cxn>
                    <a:cxn ang="0">
                      <a:pos x="111" y="216"/>
                    </a:cxn>
                    <a:cxn ang="0">
                      <a:pos x="95" y="147"/>
                    </a:cxn>
                    <a:cxn ang="0">
                      <a:pos x="86" y="117"/>
                    </a:cxn>
                    <a:cxn ang="0">
                      <a:pos x="74" y="83"/>
                    </a:cxn>
                    <a:cxn ang="0">
                      <a:pos x="58" y="45"/>
                    </a:cxn>
                    <a:cxn ang="0">
                      <a:pos x="47" y="22"/>
                    </a:cxn>
                    <a:cxn ang="0">
                      <a:pos x="37" y="12"/>
                    </a:cxn>
                    <a:cxn ang="0">
                      <a:pos x="25" y="2"/>
                    </a:cxn>
                    <a:cxn ang="0">
                      <a:pos x="12" y="0"/>
                    </a:cxn>
                    <a:cxn ang="0">
                      <a:pos x="6" y="7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28" name="Freeform 80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/>
                  <a:ahLst/>
                  <a:cxnLst>
                    <a:cxn ang="0">
                      <a:pos x="87" y="697"/>
                    </a:cxn>
                    <a:cxn ang="0">
                      <a:pos x="88" y="632"/>
                    </a:cxn>
                    <a:cxn ang="0">
                      <a:pos x="88" y="582"/>
                    </a:cxn>
                    <a:cxn ang="0">
                      <a:pos x="86" y="548"/>
                    </a:cxn>
                    <a:cxn ang="0">
                      <a:pos x="85" y="505"/>
                    </a:cxn>
                    <a:cxn ang="0">
                      <a:pos x="85" y="462"/>
                    </a:cxn>
                    <a:cxn ang="0">
                      <a:pos x="84" y="426"/>
                    </a:cxn>
                    <a:cxn ang="0">
                      <a:pos x="81" y="393"/>
                    </a:cxn>
                    <a:cxn ang="0">
                      <a:pos x="79" y="334"/>
                    </a:cxn>
                    <a:cxn ang="0">
                      <a:pos x="74" y="271"/>
                    </a:cxn>
                    <a:cxn ang="0">
                      <a:pos x="69" y="208"/>
                    </a:cxn>
                    <a:cxn ang="0">
                      <a:pos x="65" y="139"/>
                    </a:cxn>
                    <a:cxn ang="0">
                      <a:pos x="60" y="97"/>
                    </a:cxn>
                    <a:cxn ang="0">
                      <a:pos x="58" y="81"/>
                    </a:cxn>
                    <a:cxn ang="0">
                      <a:pos x="50" y="54"/>
                    </a:cxn>
                    <a:cxn ang="0">
                      <a:pos x="42" y="34"/>
                    </a:cxn>
                    <a:cxn ang="0">
                      <a:pos x="33" y="18"/>
                    </a:cxn>
                    <a:cxn ang="0">
                      <a:pos x="24" y="4"/>
                    </a:cxn>
                    <a:cxn ang="0">
                      <a:pos x="18" y="0"/>
                    </a:cxn>
                    <a:cxn ang="0">
                      <a:pos x="10" y="0"/>
                    </a:cxn>
                    <a:cxn ang="0">
                      <a:pos x="2" y="5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29" name="Freeform 81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20" y="236"/>
                    </a:cxn>
                    <a:cxn ang="0">
                      <a:pos x="28" y="220"/>
                    </a:cxn>
                    <a:cxn ang="0">
                      <a:pos x="34" y="207"/>
                    </a:cxn>
                    <a:cxn ang="0">
                      <a:pos x="64" y="87"/>
                    </a:cxn>
                    <a:cxn ang="0">
                      <a:pos x="81" y="48"/>
                    </a:cxn>
                    <a:cxn ang="0">
                      <a:pos x="93" y="24"/>
                    </a:cxn>
                    <a:cxn ang="0">
                      <a:pos x="103" y="12"/>
                    </a:cxn>
                    <a:cxn ang="0">
                      <a:pos x="115" y="4"/>
                    </a:cxn>
                    <a:cxn ang="0">
                      <a:pos x="126" y="0"/>
                    </a:cxn>
                    <a:cxn ang="0">
                      <a:pos x="134" y="2"/>
                    </a:cxn>
                    <a:cxn ang="0">
                      <a:pos x="139" y="17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30" name="Freeform 82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/>
                  <a:ahLst/>
                  <a:cxnLst>
                    <a:cxn ang="0">
                      <a:pos x="328" y="914"/>
                    </a:cxn>
                    <a:cxn ang="0">
                      <a:pos x="316" y="807"/>
                    </a:cxn>
                    <a:cxn ang="0">
                      <a:pos x="301" y="690"/>
                    </a:cxn>
                    <a:cxn ang="0">
                      <a:pos x="288" y="600"/>
                    </a:cxn>
                    <a:cxn ang="0">
                      <a:pos x="274" y="519"/>
                    </a:cxn>
                    <a:cxn ang="0">
                      <a:pos x="256" y="449"/>
                    </a:cxn>
                    <a:cxn ang="0">
                      <a:pos x="238" y="372"/>
                    </a:cxn>
                    <a:cxn ang="0">
                      <a:pos x="213" y="308"/>
                    </a:cxn>
                    <a:cxn ang="0">
                      <a:pos x="160" y="178"/>
                    </a:cxn>
                    <a:cxn ang="0">
                      <a:pos x="145" y="141"/>
                    </a:cxn>
                    <a:cxn ang="0">
                      <a:pos x="134" y="122"/>
                    </a:cxn>
                    <a:cxn ang="0">
                      <a:pos x="109" y="73"/>
                    </a:cxn>
                    <a:cxn ang="0">
                      <a:pos x="94" y="50"/>
                    </a:cxn>
                    <a:cxn ang="0">
                      <a:pos x="77" y="31"/>
                    </a:cxn>
                    <a:cxn ang="0">
                      <a:pos x="50" y="11"/>
                    </a:cxn>
                    <a:cxn ang="0">
                      <a:pos x="33" y="1"/>
                    </a:cxn>
                    <a:cxn ang="0">
                      <a:pos x="20" y="0"/>
                    </a:cxn>
                    <a:cxn ang="0">
                      <a:pos x="8" y="5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31" name="Freeform 83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/>
                  <a:ahLst/>
                  <a:cxnLst>
                    <a:cxn ang="0">
                      <a:pos x="135" y="753"/>
                    </a:cxn>
                    <a:cxn ang="0">
                      <a:pos x="62" y="28"/>
                    </a:cxn>
                    <a:cxn ang="0">
                      <a:pos x="56" y="18"/>
                    </a:cxn>
                    <a:cxn ang="0">
                      <a:pos x="48" y="5"/>
                    </a:cxn>
                    <a:cxn ang="0">
                      <a:pos x="41" y="2"/>
                    </a:cxn>
                    <a:cxn ang="0">
                      <a:pos x="29" y="0"/>
                    </a:cxn>
                    <a:cxn ang="0">
                      <a:pos x="21" y="2"/>
                    </a:cxn>
                    <a:cxn ang="0">
                      <a:pos x="13" y="11"/>
                    </a:cxn>
                    <a:cxn ang="0">
                      <a:pos x="5" y="24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133" name="Freeform 85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9" y="30"/>
                  </a:cxn>
                  <a:cxn ang="0">
                    <a:pos x="20" y="89"/>
                  </a:cxn>
                  <a:cxn ang="0">
                    <a:pos x="9" y="168"/>
                  </a:cxn>
                  <a:cxn ang="0">
                    <a:pos x="0" y="267"/>
                  </a:cxn>
                  <a:cxn ang="0">
                    <a:pos x="0" y="375"/>
                  </a:cxn>
                  <a:cxn ang="0">
                    <a:pos x="5" y="469"/>
                  </a:cxn>
                  <a:cxn ang="0">
                    <a:pos x="9" y="469"/>
                  </a:cxn>
                  <a:cxn ang="0">
                    <a:pos x="5" y="375"/>
                  </a:cxn>
                  <a:cxn ang="0">
                    <a:pos x="5" y="296"/>
                  </a:cxn>
                  <a:cxn ang="0">
                    <a:pos x="14" y="211"/>
                  </a:cxn>
                  <a:cxn ang="0">
                    <a:pos x="29" y="125"/>
                  </a:cxn>
                  <a:cxn ang="0">
                    <a:pos x="46" y="12"/>
                  </a:cxn>
                  <a:cxn ang="0">
                    <a:pos x="47" y="0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34" name="Freeform 86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30" y="37"/>
                  </a:cxn>
                  <a:cxn ang="0">
                    <a:pos x="45" y="96"/>
                  </a:cxn>
                  <a:cxn ang="0">
                    <a:pos x="60" y="177"/>
                  </a:cxn>
                  <a:cxn ang="0">
                    <a:pos x="76" y="279"/>
                  </a:cxn>
                  <a:cxn ang="0">
                    <a:pos x="76" y="390"/>
                  </a:cxn>
                  <a:cxn ang="0">
                    <a:pos x="68" y="485"/>
                  </a:cxn>
                  <a:cxn ang="0">
                    <a:pos x="60" y="485"/>
                  </a:cxn>
                  <a:cxn ang="0">
                    <a:pos x="68" y="390"/>
                  </a:cxn>
                  <a:cxn ang="0">
                    <a:pos x="68" y="309"/>
                  </a:cxn>
                  <a:cxn ang="0">
                    <a:pos x="53" y="220"/>
                  </a:cxn>
                  <a:cxn ang="0">
                    <a:pos x="30" y="132"/>
                  </a:cxn>
                  <a:cxn ang="0">
                    <a:pos x="0" y="23"/>
                  </a:cxn>
                  <a:cxn ang="0">
                    <a:pos x="15" y="0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35" name="Freeform 87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/>
                <a:ahLst/>
                <a:cxnLst>
                  <a:cxn ang="0">
                    <a:pos x="124" y="14"/>
                  </a:cxn>
                  <a:cxn ang="0">
                    <a:pos x="106" y="37"/>
                  </a:cxn>
                  <a:cxn ang="0">
                    <a:pos x="67" y="61"/>
                  </a:cxn>
                  <a:cxn ang="0">
                    <a:pos x="82" y="56"/>
                  </a:cxn>
                  <a:cxn ang="0">
                    <a:pos x="87" y="71"/>
                  </a:cxn>
                  <a:cxn ang="0">
                    <a:pos x="82" y="84"/>
                  </a:cxn>
                  <a:cxn ang="0">
                    <a:pos x="60" y="112"/>
                  </a:cxn>
                  <a:cxn ang="0">
                    <a:pos x="60" y="119"/>
                  </a:cxn>
                  <a:cxn ang="0">
                    <a:pos x="76" y="119"/>
                  </a:cxn>
                  <a:cxn ang="0">
                    <a:pos x="69" y="128"/>
                  </a:cxn>
                  <a:cxn ang="0">
                    <a:pos x="60" y="156"/>
                  </a:cxn>
                  <a:cxn ang="0">
                    <a:pos x="69" y="151"/>
                  </a:cxn>
                  <a:cxn ang="0">
                    <a:pos x="73" y="169"/>
                  </a:cxn>
                  <a:cxn ang="0">
                    <a:pos x="21" y="217"/>
                  </a:cxn>
                  <a:cxn ang="0">
                    <a:pos x="54" y="202"/>
                  </a:cxn>
                  <a:cxn ang="0">
                    <a:pos x="42" y="231"/>
                  </a:cxn>
                  <a:cxn ang="0">
                    <a:pos x="27" y="235"/>
                  </a:cxn>
                  <a:cxn ang="0">
                    <a:pos x="63" y="202"/>
                  </a:cxn>
                  <a:cxn ang="0">
                    <a:pos x="73" y="217"/>
                  </a:cxn>
                  <a:cxn ang="0">
                    <a:pos x="45" y="260"/>
                  </a:cxn>
                  <a:cxn ang="0">
                    <a:pos x="24" y="289"/>
                  </a:cxn>
                  <a:cxn ang="0">
                    <a:pos x="49" y="270"/>
                  </a:cxn>
                  <a:cxn ang="0">
                    <a:pos x="57" y="283"/>
                  </a:cxn>
                  <a:cxn ang="0">
                    <a:pos x="45" y="316"/>
                  </a:cxn>
                  <a:cxn ang="0">
                    <a:pos x="27" y="336"/>
                  </a:cxn>
                  <a:cxn ang="0">
                    <a:pos x="33" y="345"/>
                  </a:cxn>
                  <a:cxn ang="0">
                    <a:pos x="36" y="359"/>
                  </a:cxn>
                  <a:cxn ang="0">
                    <a:pos x="33" y="364"/>
                  </a:cxn>
                  <a:cxn ang="0">
                    <a:pos x="30" y="378"/>
                  </a:cxn>
                  <a:cxn ang="0">
                    <a:pos x="33" y="392"/>
                  </a:cxn>
                  <a:cxn ang="0">
                    <a:pos x="6" y="448"/>
                  </a:cxn>
                  <a:cxn ang="0">
                    <a:pos x="39" y="415"/>
                  </a:cxn>
                  <a:cxn ang="0">
                    <a:pos x="69" y="577"/>
                  </a:cxn>
                  <a:cxn ang="0">
                    <a:pos x="45" y="434"/>
                  </a:cxn>
                  <a:cxn ang="0">
                    <a:pos x="60" y="397"/>
                  </a:cxn>
                  <a:cxn ang="0">
                    <a:pos x="63" y="378"/>
                  </a:cxn>
                  <a:cxn ang="0">
                    <a:pos x="73" y="411"/>
                  </a:cxn>
                  <a:cxn ang="0">
                    <a:pos x="69" y="349"/>
                  </a:cxn>
                  <a:cxn ang="0">
                    <a:pos x="91" y="430"/>
                  </a:cxn>
                  <a:cxn ang="0">
                    <a:pos x="100" y="434"/>
                  </a:cxn>
                  <a:cxn ang="0">
                    <a:pos x="76" y="378"/>
                  </a:cxn>
                  <a:cxn ang="0">
                    <a:pos x="82" y="312"/>
                  </a:cxn>
                  <a:cxn ang="0">
                    <a:pos x="145" y="500"/>
                  </a:cxn>
                  <a:cxn ang="0">
                    <a:pos x="87" y="326"/>
                  </a:cxn>
                  <a:cxn ang="0">
                    <a:pos x="93" y="250"/>
                  </a:cxn>
                  <a:cxn ang="0">
                    <a:pos x="124" y="359"/>
                  </a:cxn>
                  <a:cxn ang="0">
                    <a:pos x="102" y="256"/>
                  </a:cxn>
                  <a:cxn ang="0">
                    <a:pos x="129" y="415"/>
                  </a:cxn>
                  <a:cxn ang="0">
                    <a:pos x="106" y="202"/>
                  </a:cxn>
                  <a:cxn ang="0">
                    <a:pos x="111" y="151"/>
                  </a:cxn>
                  <a:cxn ang="0">
                    <a:pos x="148" y="240"/>
                  </a:cxn>
                  <a:cxn ang="0">
                    <a:pos x="148" y="240"/>
                  </a:cxn>
                  <a:cxn ang="0">
                    <a:pos x="120" y="161"/>
                  </a:cxn>
                  <a:cxn ang="0">
                    <a:pos x="124" y="119"/>
                  </a:cxn>
                  <a:cxn ang="0">
                    <a:pos x="133" y="138"/>
                  </a:cxn>
                  <a:cxn ang="0">
                    <a:pos x="212" y="223"/>
                  </a:cxn>
                  <a:cxn ang="0">
                    <a:pos x="129" y="123"/>
                  </a:cxn>
                  <a:cxn ang="0">
                    <a:pos x="145" y="112"/>
                  </a:cxn>
                  <a:cxn ang="0">
                    <a:pos x="194" y="208"/>
                  </a:cxn>
                  <a:cxn ang="0">
                    <a:pos x="139" y="56"/>
                  </a:cxn>
                  <a:cxn ang="0">
                    <a:pos x="135" y="28"/>
                  </a:cxn>
                  <a:cxn ang="0">
                    <a:pos x="151" y="0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36" name="Freeform 88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/>
                <a:ahLst/>
                <a:cxnLst>
                  <a:cxn ang="0">
                    <a:pos x="131" y="179"/>
                  </a:cxn>
                  <a:cxn ang="0">
                    <a:pos x="117" y="18"/>
                  </a:cxn>
                  <a:cxn ang="0">
                    <a:pos x="99" y="2"/>
                  </a:cxn>
                  <a:cxn ang="0">
                    <a:pos x="85" y="0"/>
                  </a:cxn>
                  <a:cxn ang="0">
                    <a:pos x="63" y="7"/>
                  </a:cxn>
                  <a:cxn ang="0">
                    <a:pos x="49" y="25"/>
                  </a:cxn>
                  <a:cxn ang="0">
                    <a:pos x="33" y="50"/>
                  </a:cxn>
                  <a:cxn ang="0">
                    <a:pos x="18" y="94"/>
                  </a:cxn>
                  <a:cxn ang="0">
                    <a:pos x="10" y="157"/>
                  </a:cxn>
                  <a:cxn ang="0">
                    <a:pos x="6" y="211"/>
                  </a:cxn>
                  <a:cxn ang="0">
                    <a:pos x="0" y="285"/>
                  </a:cxn>
                  <a:cxn ang="0">
                    <a:pos x="0" y="334"/>
                  </a:cxn>
                  <a:cxn ang="0">
                    <a:pos x="10" y="400"/>
                  </a:cxn>
                  <a:cxn ang="0">
                    <a:pos x="30" y="456"/>
                  </a:cxn>
                  <a:cxn ang="0">
                    <a:pos x="49" y="501"/>
                  </a:cxn>
                  <a:cxn ang="0">
                    <a:pos x="38" y="433"/>
                  </a:cxn>
                  <a:cxn ang="0">
                    <a:pos x="33" y="370"/>
                  </a:cxn>
                  <a:cxn ang="0">
                    <a:pos x="36" y="304"/>
                  </a:cxn>
                  <a:cxn ang="0">
                    <a:pos x="38" y="245"/>
                  </a:cxn>
                  <a:cxn ang="0">
                    <a:pos x="42" y="186"/>
                  </a:cxn>
                  <a:cxn ang="0">
                    <a:pos x="49" y="133"/>
                  </a:cxn>
                  <a:cxn ang="0">
                    <a:pos x="51" y="93"/>
                  </a:cxn>
                  <a:cxn ang="0">
                    <a:pos x="59" y="53"/>
                  </a:cxn>
                  <a:cxn ang="0">
                    <a:pos x="79" y="20"/>
                  </a:cxn>
                  <a:cxn ang="0">
                    <a:pos x="96" y="22"/>
                  </a:cxn>
                  <a:cxn ang="0">
                    <a:pos x="112" y="113"/>
                  </a:cxn>
                  <a:cxn ang="0">
                    <a:pos x="125" y="133"/>
                  </a:cxn>
                  <a:cxn ang="0">
                    <a:pos x="131" y="179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37" name="Freeform 89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/>
                <a:ahLst/>
                <a:cxnLst>
                  <a:cxn ang="0">
                    <a:pos x="193" y="11"/>
                  </a:cxn>
                  <a:cxn ang="0">
                    <a:pos x="185" y="44"/>
                  </a:cxn>
                  <a:cxn ang="0">
                    <a:pos x="122" y="37"/>
                  </a:cxn>
                  <a:cxn ang="0">
                    <a:pos x="147" y="51"/>
                  </a:cxn>
                  <a:cxn ang="0">
                    <a:pos x="174" y="70"/>
                  </a:cxn>
                  <a:cxn ang="0">
                    <a:pos x="114" y="96"/>
                  </a:cxn>
                  <a:cxn ang="0">
                    <a:pos x="161" y="104"/>
                  </a:cxn>
                  <a:cxn ang="0">
                    <a:pos x="164" y="135"/>
                  </a:cxn>
                  <a:cxn ang="0">
                    <a:pos x="28" y="280"/>
                  </a:cxn>
                  <a:cxn ang="0">
                    <a:pos x="155" y="175"/>
                  </a:cxn>
                  <a:cxn ang="0">
                    <a:pos x="128" y="234"/>
                  </a:cxn>
                  <a:cxn ang="0">
                    <a:pos x="145" y="240"/>
                  </a:cxn>
                  <a:cxn ang="0">
                    <a:pos x="122" y="322"/>
                  </a:cxn>
                  <a:cxn ang="0">
                    <a:pos x="72" y="409"/>
                  </a:cxn>
                  <a:cxn ang="0">
                    <a:pos x="128" y="345"/>
                  </a:cxn>
                  <a:cxn ang="0">
                    <a:pos x="82" y="474"/>
                  </a:cxn>
                  <a:cxn ang="0">
                    <a:pos x="124" y="389"/>
                  </a:cxn>
                  <a:cxn ang="0">
                    <a:pos x="134" y="389"/>
                  </a:cxn>
                  <a:cxn ang="0">
                    <a:pos x="117" y="465"/>
                  </a:cxn>
                  <a:cxn ang="0">
                    <a:pos x="131" y="465"/>
                  </a:cxn>
                  <a:cxn ang="0">
                    <a:pos x="105" y="553"/>
                  </a:cxn>
                  <a:cxn ang="0">
                    <a:pos x="120" y="531"/>
                  </a:cxn>
                  <a:cxn ang="0">
                    <a:pos x="106" y="615"/>
                  </a:cxn>
                  <a:cxn ang="0">
                    <a:pos x="117" y="588"/>
                  </a:cxn>
                  <a:cxn ang="0">
                    <a:pos x="130" y="579"/>
                  </a:cxn>
                  <a:cxn ang="0">
                    <a:pos x="122" y="641"/>
                  </a:cxn>
                  <a:cxn ang="0">
                    <a:pos x="95" y="754"/>
                  </a:cxn>
                  <a:cxn ang="0">
                    <a:pos x="130" y="667"/>
                  </a:cxn>
                  <a:cxn ang="0">
                    <a:pos x="138" y="652"/>
                  </a:cxn>
                  <a:cxn ang="0">
                    <a:pos x="135" y="746"/>
                  </a:cxn>
                  <a:cxn ang="0">
                    <a:pos x="147" y="793"/>
                  </a:cxn>
                  <a:cxn ang="0">
                    <a:pos x="151" y="740"/>
                  </a:cxn>
                  <a:cxn ang="0">
                    <a:pos x="254" y="881"/>
                  </a:cxn>
                  <a:cxn ang="0">
                    <a:pos x="161" y="677"/>
                  </a:cxn>
                  <a:cxn ang="0">
                    <a:pos x="180" y="720"/>
                  </a:cxn>
                  <a:cxn ang="0">
                    <a:pos x="153" y="605"/>
                  </a:cxn>
                  <a:cxn ang="0">
                    <a:pos x="265" y="695"/>
                  </a:cxn>
                  <a:cxn ang="0">
                    <a:pos x="153" y="570"/>
                  </a:cxn>
                  <a:cxn ang="0">
                    <a:pos x="169" y="542"/>
                  </a:cxn>
                  <a:cxn ang="0">
                    <a:pos x="156" y="494"/>
                  </a:cxn>
                  <a:cxn ang="0">
                    <a:pos x="174" y="494"/>
                  </a:cxn>
                  <a:cxn ang="0">
                    <a:pos x="225" y="582"/>
                  </a:cxn>
                  <a:cxn ang="0">
                    <a:pos x="176" y="415"/>
                  </a:cxn>
                  <a:cxn ang="0">
                    <a:pos x="166" y="353"/>
                  </a:cxn>
                  <a:cxn ang="0">
                    <a:pos x="180" y="342"/>
                  </a:cxn>
                  <a:cxn ang="0">
                    <a:pos x="178" y="284"/>
                  </a:cxn>
                  <a:cxn ang="0">
                    <a:pos x="184" y="277"/>
                  </a:cxn>
                  <a:cxn ang="0">
                    <a:pos x="218" y="330"/>
                  </a:cxn>
                  <a:cxn ang="0">
                    <a:pos x="191" y="245"/>
                  </a:cxn>
                  <a:cxn ang="0">
                    <a:pos x="193" y="172"/>
                  </a:cxn>
                  <a:cxn ang="0">
                    <a:pos x="191" y="132"/>
                  </a:cxn>
                  <a:cxn ang="0">
                    <a:pos x="221" y="129"/>
                  </a:cxn>
                  <a:cxn ang="0">
                    <a:pos x="213" y="70"/>
                  </a:cxn>
                  <a:cxn ang="0">
                    <a:pos x="226" y="56"/>
                  </a:cxn>
                  <a:cxn ang="0">
                    <a:pos x="222" y="0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38" name="Freeform 90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/>
                <a:ahLst/>
                <a:cxnLst>
                  <a:cxn ang="0">
                    <a:pos x="2" y="91"/>
                  </a:cxn>
                  <a:cxn ang="0">
                    <a:pos x="27" y="0"/>
                  </a:cxn>
                  <a:cxn ang="0">
                    <a:pos x="43" y="2"/>
                  </a:cxn>
                  <a:cxn ang="0">
                    <a:pos x="56" y="8"/>
                  </a:cxn>
                  <a:cxn ang="0">
                    <a:pos x="67" y="33"/>
                  </a:cxn>
                  <a:cxn ang="0">
                    <a:pos x="94" y="106"/>
                  </a:cxn>
                  <a:cxn ang="0">
                    <a:pos x="103" y="139"/>
                  </a:cxn>
                  <a:cxn ang="0">
                    <a:pos x="110" y="171"/>
                  </a:cxn>
                  <a:cxn ang="0">
                    <a:pos x="116" y="268"/>
                  </a:cxn>
                  <a:cxn ang="0">
                    <a:pos x="119" y="297"/>
                  </a:cxn>
                  <a:cxn ang="0">
                    <a:pos x="116" y="336"/>
                  </a:cxn>
                  <a:cxn ang="0">
                    <a:pos x="111" y="375"/>
                  </a:cxn>
                  <a:cxn ang="0">
                    <a:pos x="101" y="436"/>
                  </a:cxn>
                  <a:cxn ang="0">
                    <a:pos x="92" y="475"/>
                  </a:cxn>
                  <a:cxn ang="0">
                    <a:pos x="79" y="518"/>
                  </a:cxn>
                  <a:cxn ang="0">
                    <a:pos x="52" y="572"/>
                  </a:cxn>
                  <a:cxn ang="0">
                    <a:pos x="65" y="505"/>
                  </a:cxn>
                  <a:cxn ang="0">
                    <a:pos x="77" y="444"/>
                  </a:cxn>
                  <a:cxn ang="0">
                    <a:pos x="83" y="388"/>
                  </a:cxn>
                  <a:cxn ang="0">
                    <a:pos x="80" y="336"/>
                  </a:cxn>
                  <a:cxn ang="0">
                    <a:pos x="79" y="297"/>
                  </a:cxn>
                  <a:cxn ang="0">
                    <a:pos x="83" y="251"/>
                  </a:cxn>
                  <a:cxn ang="0">
                    <a:pos x="86" y="214"/>
                  </a:cxn>
                  <a:cxn ang="0">
                    <a:pos x="74" y="139"/>
                  </a:cxn>
                  <a:cxn ang="0">
                    <a:pos x="71" y="97"/>
                  </a:cxn>
                  <a:cxn ang="0">
                    <a:pos x="63" y="66"/>
                  </a:cxn>
                  <a:cxn ang="0">
                    <a:pos x="43" y="24"/>
                  </a:cxn>
                  <a:cxn ang="0">
                    <a:pos x="33" y="57"/>
                  </a:cxn>
                  <a:cxn ang="0">
                    <a:pos x="0" y="109"/>
                  </a:cxn>
                  <a:cxn ang="0">
                    <a:pos x="2" y="91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39" name="Freeform 91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35" y="11"/>
                  </a:cxn>
                  <a:cxn ang="0">
                    <a:pos x="19" y="115"/>
                  </a:cxn>
                  <a:cxn ang="0">
                    <a:pos x="9" y="212"/>
                  </a:cxn>
                  <a:cxn ang="0">
                    <a:pos x="0" y="335"/>
                  </a:cxn>
                  <a:cxn ang="0">
                    <a:pos x="0" y="467"/>
                  </a:cxn>
                  <a:cxn ang="0">
                    <a:pos x="4" y="584"/>
                  </a:cxn>
                  <a:cxn ang="0">
                    <a:pos x="9" y="584"/>
                  </a:cxn>
                  <a:cxn ang="0">
                    <a:pos x="4" y="467"/>
                  </a:cxn>
                  <a:cxn ang="0">
                    <a:pos x="4" y="371"/>
                  </a:cxn>
                  <a:cxn ang="0">
                    <a:pos x="14" y="264"/>
                  </a:cxn>
                  <a:cxn ang="0">
                    <a:pos x="29" y="159"/>
                  </a:cxn>
                  <a:cxn ang="0">
                    <a:pos x="49" y="25"/>
                  </a:cxn>
                  <a:cxn ang="0">
                    <a:pos x="39" y="0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40" name="Freeform 92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7" y="25"/>
                  </a:cxn>
                  <a:cxn ang="0">
                    <a:pos x="26" y="69"/>
                  </a:cxn>
                  <a:cxn ang="0">
                    <a:pos x="35" y="128"/>
                  </a:cxn>
                  <a:cxn ang="0">
                    <a:pos x="44" y="203"/>
                  </a:cxn>
                  <a:cxn ang="0">
                    <a:pos x="44" y="282"/>
                  </a:cxn>
                  <a:cxn ang="0">
                    <a:pos x="39" y="353"/>
                  </a:cxn>
                  <a:cxn ang="0">
                    <a:pos x="35" y="353"/>
                  </a:cxn>
                  <a:cxn ang="0">
                    <a:pos x="39" y="282"/>
                  </a:cxn>
                  <a:cxn ang="0">
                    <a:pos x="39" y="224"/>
                  </a:cxn>
                  <a:cxn ang="0">
                    <a:pos x="30" y="159"/>
                  </a:cxn>
                  <a:cxn ang="0">
                    <a:pos x="17" y="96"/>
                  </a:cxn>
                  <a:cxn ang="0">
                    <a:pos x="0" y="15"/>
                  </a:cxn>
                  <a:cxn ang="0">
                    <a:pos x="8" y="0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41" name="Freeform 93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/>
                <a:ahLst/>
                <a:cxnLst>
                  <a:cxn ang="0">
                    <a:pos x="73" y="54"/>
                  </a:cxn>
                  <a:cxn ang="0">
                    <a:pos x="57" y="0"/>
                  </a:cxn>
                  <a:cxn ang="0">
                    <a:pos x="47" y="1"/>
                  </a:cxn>
                  <a:cxn ang="0">
                    <a:pos x="38" y="4"/>
                  </a:cxn>
                  <a:cxn ang="0">
                    <a:pos x="32" y="18"/>
                  </a:cxn>
                  <a:cxn ang="0">
                    <a:pos x="15" y="64"/>
                  </a:cxn>
                  <a:cxn ang="0">
                    <a:pos x="8" y="85"/>
                  </a:cxn>
                  <a:cxn ang="0">
                    <a:pos x="6" y="105"/>
                  </a:cxn>
                  <a:cxn ang="0">
                    <a:pos x="0" y="165"/>
                  </a:cxn>
                  <a:cxn ang="0">
                    <a:pos x="0" y="183"/>
                  </a:cxn>
                  <a:cxn ang="0">
                    <a:pos x="0" y="206"/>
                  </a:cxn>
                  <a:cxn ang="0">
                    <a:pos x="4" y="230"/>
                  </a:cxn>
                  <a:cxn ang="0">
                    <a:pos x="10" y="268"/>
                  </a:cxn>
                  <a:cxn ang="0">
                    <a:pos x="16" y="292"/>
                  </a:cxn>
                  <a:cxn ang="0">
                    <a:pos x="25" y="320"/>
                  </a:cxn>
                  <a:cxn ang="0">
                    <a:pos x="42" y="352"/>
                  </a:cxn>
                  <a:cxn ang="0">
                    <a:pos x="33" y="311"/>
                  </a:cxn>
                  <a:cxn ang="0">
                    <a:pos x="26" y="274"/>
                  </a:cxn>
                  <a:cxn ang="0">
                    <a:pos x="22" y="239"/>
                  </a:cxn>
                  <a:cxn ang="0">
                    <a:pos x="23" y="206"/>
                  </a:cxn>
                  <a:cxn ang="0">
                    <a:pos x="25" y="183"/>
                  </a:cxn>
                  <a:cxn ang="0">
                    <a:pos x="22" y="154"/>
                  </a:cxn>
                  <a:cxn ang="0">
                    <a:pos x="21" y="131"/>
                  </a:cxn>
                  <a:cxn ang="0">
                    <a:pos x="27" y="85"/>
                  </a:cxn>
                  <a:cxn ang="0">
                    <a:pos x="29" y="60"/>
                  </a:cxn>
                  <a:cxn ang="0">
                    <a:pos x="35" y="40"/>
                  </a:cxn>
                  <a:cxn ang="0">
                    <a:pos x="47" y="14"/>
                  </a:cxn>
                  <a:cxn ang="0">
                    <a:pos x="53" y="34"/>
                  </a:cxn>
                  <a:cxn ang="0">
                    <a:pos x="75" y="66"/>
                  </a:cxn>
                  <a:cxn ang="0">
                    <a:pos x="73" y="54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42" name="Freeform 94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/>
                <a:ahLst/>
                <a:cxnLst>
                  <a:cxn ang="0">
                    <a:pos x="60" y="7"/>
                  </a:cxn>
                  <a:cxn ang="0">
                    <a:pos x="64" y="27"/>
                  </a:cxn>
                  <a:cxn ang="0">
                    <a:pos x="105" y="24"/>
                  </a:cxn>
                  <a:cxn ang="0">
                    <a:pos x="89" y="33"/>
                  </a:cxn>
                  <a:cxn ang="0">
                    <a:pos x="72" y="43"/>
                  </a:cxn>
                  <a:cxn ang="0">
                    <a:pos x="111" y="59"/>
                  </a:cxn>
                  <a:cxn ang="0">
                    <a:pos x="80" y="64"/>
                  </a:cxn>
                  <a:cxn ang="0">
                    <a:pos x="78" y="83"/>
                  </a:cxn>
                  <a:cxn ang="0">
                    <a:pos x="165" y="172"/>
                  </a:cxn>
                  <a:cxn ang="0">
                    <a:pos x="85" y="107"/>
                  </a:cxn>
                  <a:cxn ang="0">
                    <a:pos x="102" y="145"/>
                  </a:cxn>
                  <a:cxn ang="0">
                    <a:pos x="90" y="148"/>
                  </a:cxn>
                  <a:cxn ang="0">
                    <a:pos x="105" y="198"/>
                  </a:cxn>
                  <a:cxn ang="0">
                    <a:pos x="137" y="251"/>
                  </a:cxn>
                  <a:cxn ang="0">
                    <a:pos x="102" y="213"/>
                  </a:cxn>
                  <a:cxn ang="0">
                    <a:pos x="132" y="293"/>
                  </a:cxn>
                  <a:cxn ang="0">
                    <a:pos x="104" y="240"/>
                  </a:cxn>
                  <a:cxn ang="0">
                    <a:pos x="98" y="240"/>
                  </a:cxn>
                  <a:cxn ang="0">
                    <a:pos x="108" y="287"/>
                  </a:cxn>
                  <a:cxn ang="0">
                    <a:pos x="99" y="287"/>
                  </a:cxn>
                  <a:cxn ang="0">
                    <a:pos x="117" y="342"/>
                  </a:cxn>
                  <a:cxn ang="0">
                    <a:pos x="107" y="328"/>
                  </a:cxn>
                  <a:cxn ang="0">
                    <a:pos x="115" y="380"/>
                  </a:cxn>
                  <a:cxn ang="0">
                    <a:pos x="108" y="362"/>
                  </a:cxn>
                  <a:cxn ang="0">
                    <a:pos x="100" y="358"/>
                  </a:cxn>
                  <a:cxn ang="0">
                    <a:pos x="105" y="395"/>
                  </a:cxn>
                  <a:cxn ang="0">
                    <a:pos x="123" y="465"/>
                  </a:cxn>
                  <a:cxn ang="0">
                    <a:pos x="100" y="411"/>
                  </a:cxn>
                  <a:cxn ang="0">
                    <a:pos x="95" y="403"/>
                  </a:cxn>
                  <a:cxn ang="0">
                    <a:pos x="96" y="460"/>
                  </a:cxn>
                  <a:cxn ang="0">
                    <a:pos x="89" y="489"/>
                  </a:cxn>
                  <a:cxn ang="0">
                    <a:pos x="87" y="456"/>
                  </a:cxn>
                  <a:cxn ang="0">
                    <a:pos x="21" y="544"/>
                  </a:cxn>
                  <a:cxn ang="0">
                    <a:pos x="80" y="417"/>
                  </a:cxn>
                  <a:cxn ang="0">
                    <a:pos x="69" y="444"/>
                  </a:cxn>
                  <a:cxn ang="0">
                    <a:pos x="86" y="374"/>
                  </a:cxn>
                  <a:cxn ang="0">
                    <a:pos x="13" y="429"/>
                  </a:cxn>
                  <a:cxn ang="0">
                    <a:pos x="86" y="351"/>
                  </a:cxn>
                  <a:cxn ang="0">
                    <a:pos x="76" y="334"/>
                  </a:cxn>
                  <a:cxn ang="0">
                    <a:pos x="83" y="305"/>
                  </a:cxn>
                  <a:cxn ang="0">
                    <a:pos x="72" y="305"/>
                  </a:cxn>
                  <a:cxn ang="0">
                    <a:pos x="40" y="359"/>
                  </a:cxn>
                  <a:cxn ang="0">
                    <a:pos x="71" y="256"/>
                  </a:cxn>
                  <a:cxn ang="0">
                    <a:pos x="77" y="218"/>
                  </a:cxn>
                  <a:cxn ang="0">
                    <a:pos x="69" y="211"/>
                  </a:cxn>
                  <a:cxn ang="0">
                    <a:pos x="70" y="175"/>
                  </a:cxn>
                  <a:cxn ang="0">
                    <a:pos x="65" y="171"/>
                  </a:cxn>
                  <a:cxn ang="0">
                    <a:pos x="43" y="203"/>
                  </a:cxn>
                  <a:cxn ang="0">
                    <a:pos x="61" y="152"/>
                  </a:cxn>
                  <a:cxn ang="0">
                    <a:pos x="60" y="106"/>
                  </a:cxn>
                  <a:cxn ang="0">
                    <a:pos x="61" y="80"/>
                  </a:cxn>
                  <a:cxn ang="0">
                    <a:pos x="42" y="79"/>
                  </a:cxn>
                  <a:cxn ang="0">
                    <a:pos x="48" y="43"/>
                  </a:cxn>
                  <a:cxn ang="0">
                    <a:pos x="39" y="34"/>
                  </a:cxn>
                  <a:cxn ang="0">
                    <a:pos x="40" y="0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43" name="Freeform 95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2" y="18"/>
                  </a:cxn>
                  <a:cxn ang="0">
                    <a:pos x="14" y="48"/>
                  </a:cxn>
                  <a:cxn ang="0">
                    <a:pos x="7" y="88"/>
                  </a:cxn>
                  <a:cxn ang="0">
                    <a:pos x="0" y="140"/>
                  </a:cxn>
                  <a:cxn ang="0">
                    <a:pos x="0" y="196"/>
                  </a:cxn>
                  <a:cxn ang="0">
                    <a:pos x="3" y="245"/>
                  </a:cxn>
                  <a:cxn ang="0">
                    <a:pos x="7" y="245"/>
                  </a:cxn>
                  <a:cxn ang="0">
                    <a:pos x="3" y="196"/>
                  </a:cxn>
                  <a:cxn ang="0">
                    <a:pos x="3" y="156"/>
                  </a:cxn>
                  <a:cxn ang="0">
                    <a:pos x="10" y="111"/>
                  </a:cxn>
                  <a:cxn ang="0">
                    <a:pos x="22" y="67"/>
                  </a:cxn>
                  <a:cxn ang="0">
                    <a:pos x="37" y="11"/>
                  </a:cxn>
                  <a:cxn ang="0">
                    <a:pos x="29" y="0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44" name="Freeform 96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/>
                <a:ahLst/>
                <a:cxnLst>
                  <a:cxn ang="0">
                    <a:pos x="1" y="39"/>
                  </a:cxn>
                  <a:cxn ang="0">
                    <a:pos x="14" y="0"/>
                  </a:cxn>
                  <a:cxn ang="0">
                    <a:pos x="23" y="0"/>
                  </a:cxn>
                  <a:cxn ang="0">
                    <a:pos x="29" y="2"/>
                  </a:cxn>
                  <a:cxn ang="0">
                    <a:pos x="35" y="13"/>
                  </a:cxn>
                  <a:cxn ang="0">
                    <a:pos x="49" y="44"/>
                  </a:cxn>
                  <a:cxn ang="0">
                    <a:pos x="54" y="59"/>
                  </a:cxn>
                  <a:cxn ang="0">
                    <a:pos x="57" y="73"/>
                  </a:cxn>
                  <a:cxn ang="0">
                    <a:pos x="61" y="115"/>
                  </a:cxn>
                  <a:cxn ang="0">
                    <a:pos x="62" y="128"/>
                  </a:cxn>
                  <a:cxn ang="0">
                    <a:pos x="61" y="144"/>
                  </a:cxn>
                  <a:cxn ang="0">
                    <a:pos x="58" y="162"/>
                  </a:cxn>
                  <a:cxn ang="0">
                    <a:pos x="53" y="188"/>
                  </a:cxn>
                  <a:cxn ang="0">
                    <a:pos x="47" y="205"/>
                  </a:cxn>
                  <a:cxn ang="0">
                    <a:pos x="40" y="222"/>
                  </a:cxn>
                  <a:cxn ang="0">
                    <a:pos x="27" y="246"/>
                  </a:cxn>
                  <a:cxn ang="0">
                    <a:pos x="34" y="217"/>
                  </a:cxn>
                  <a:cxn ang="0">
                    <a:pos x="39" y="191"/>
                  </a:cxn>
                  <a:cxn ang="0">
                    <a:pos x="43" y="167"/>
                  </a:cxn>
                  <a:cxn ang="0">
                    <a:pos x="42" y="144"/>
                  </a:cxn>
                  <a:cxn ang="0">
                    <a:pos x="40" y="128"/>
                  </a:cxn>
                  <a:cxn ang="0">
                    <a:pos x="43" y="108"/>
                  </a:cxn>
                  <a:cxn ang="0">
                    <a:pos x="45" y="91"/>
                  </a:cxn>
                  <a:cxn ang="0">
                    <a:pos x="38" y="59"/>
                  </a:cxn>
                  <a:cxn ang="0">
                    <a:pos x="38" y="41"/>
                  </a:cxn>
                  <a:cxn ang="0">
                    <a:pos x="32" y="27"/>
                  </a:cxn>
                  <a:cxn ang="0">
                    <a:pos x="23" y="10"/>
                  </a:cxn>
                  <a:cxn ang="0">
                    <a:pos x="17" y="24"/>
                  </a:cxn>
                  <a:cxn ang="0">
                    <a:pos x="0" y="46"/>
                  </a:cxn>
                  <a:cxn ang="0">
                    <a:pos x="1" y="3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45" name="Freeform 97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98" y="18"/>
                  </a:cxn>
                  <a:cxn ang="0">
                    <a:pos x="64" y="17"/>
                  </a:cxn>
                  <a:cxn ang="0">
                    <a:pos x="78" y="23"/>
                  </a:cxn>
                  <a:cxn ang="0">
                    <a:pos x="92" y="30"/>
                  </a:cxn>
                  <a:cxn ang="0">
                    <a:pos x="60" y="41"/>
                  </a:cxn>
                  <a:cxn ang="0">
                    <a:pos x="85" y="46"/>
                  </a:cxn>
                  <a:cxn ang="0">
                    <a:pos x="88" y="57"/>
                  </a:cxn>
                  <a:cxn ang="0">
                    <a:pos x="16" y="120"/>
                  </a:cxn>
                  <a:cxn ang="0">
                    <a:pos x="82" y="74"/>
                  </a:cxn>
                  <a:cxn ang="0">
                    <a:pos x="68" y="102"/>
                  </a:cxn>
                  <a:cxn ang="0">
                    <a:pos x="77" y="103"/>
                  </a:cxn>
                  <a:cxn ang="0">
                    <a:pos x="64" y="138"/>
                  </a:cxn>
                  <a:cxn ang="0">
                    <a:pos x="38" y="175"/>
                  </a:cxn>
                  <a:cxn ang="0">
                    <a:pos x="68" y="148"/>
                  </a:cxn>
                  <a:cxn ang="0">
                    <a:pos x="43" y="204"/>
                  </a:cxn>
                  <a:cxn ang="0">
                    <a:pos x="65" y="166"/>
                  </a:cxn>
                  <a:cxn ang="0">
                    <a:pos x="71" y="166"/>
                  </a:cxn>
                  <a:cxn ang="0">
                    <a:pos x="63" y="201"/>
                  </a:cxn>
                  <a:cxn ang="0">
                    <a:pos x="70" y="201"/>
                  </a:cxn>
                  <a:cxn ang="0">
                    <a:pos x="55" y="238"/>
                  </a:cxn>
                  <a:cxn ang="0">
                    <a:pos x="64" y="230"/>
                  </a:cxn>
                  <a:cxn ang="0">
                    <a:pos x="56" y="264"/>
                  </a:cxn>
                  <a:cxn ang="0">
                    <a:pos x="63" y="253"/>
                  </a:cxn>
                  <a:cxn ang="0">
                    <a:pos x="69" y="250"/>
                  </a:cxn>
                  <a:cxn ang="0">
                    <a:pos x="64" y="276"/>
                  </a:cxn>
                  <a:cxn ang="0">
                    <a:pos x="50" y="325"/>
                  </a:cxn>
                  <a:cxn ang="0">
                    <a:pos x="69" y="287"/>
                  </a:cxn>
                  <a:cxn ang="0">
                    <a:pos x="73" y="280"/>
                  </a:cxn>
                  <a:cxn ang="0">
                    <a:pos x="72" y="322"/>
                  </a:cxn>
                  <a:cxn ang="0">
                    <a:pos x="78" y="340"/>
                  </a:cxn>
                  <a:cxn ang="0">
                    <a:pos x="80" y="319"/>
                  </a:cxn>
                  <a:cxn ang="0">
                    <a:pos x="135" y="379"/>
                  </a:cxn>
                  <a:cxn ang="0">
                    <a:pos x="85" y="290"/>
                  </a:cxn>
                  <a:cxn ang="0">
                    <a:pos x="96" y="310"/>
                  </a:cxn>
                  <a:cxn ang="0">
                    <a:pos x="81" y="260"/>
                  </a:cxn>
                  <a:cxn ang="0">
                    <a:pos x="141" y="299"/>
                  </a:cxn>
                  <a:cxn ang="0">
                    <a:pos x="81" y="245"/>
                  </a:cxn>
                  <a:cxn ang="0">
                    <a:pos x="89" y="233"/>
                  </a:cxn>
                  <a:cxn ang="0">
                    <a:pos x="83" y="212"/>
                  </a:cxn>
                  <a:cxn ang="0">
                    <a:pos x="92" y="212"/>
                  </a:cxn>
                  <a:cxn ang="0">
                    <a:pos x="120" y="250"/>
                  </a:cxn>
                  <a:cxn ang="0">
                    <a:pos x="93" y="178"/>
                  </a:cxn>
                  <a:cxn ang="0">
                    <a:pos x="88" y="152"/>
                  </a:cxn>
                  <a:cxn ang="0">
                    <a:pos x="96" y="148"/>
                  </a:cxn>
                  <a:cxn ang="0">
                    <a:pos x="94" y="122"/>
                  </a:cxn>
                  <a:cxn ang="0">
                    <a:pos x="97" y="119"/>
                  </a:cxn>
                  <a:cxn ang="0">
                    <a:pos x="116" y="142"/>
                  </a:cxn>
                  <a:cxn ang="0">
                    <a:pos x="102" y="106"/>
                  </a:cxn>
                  <a:cxn ang="0">
                    <a:pos x="103" y="74"/>
                  </a:cxn>
                  <a:cxn ang="0">
                    <a:pos x="102" y="56"/>
                  </a:cxn>
                  <a:cxn ang="0">
                    <a:pos x="117" y="56"/>
                  </a:cxn>
                  <a:cxn ang="0">
                    <a:pos x="112" y="30"/>
                  </a:cxn>
                  <a:cxn ang="0">
                    <a:pos x="120" y="24"/>
                  </a:cxn>
                  <a:cxn ang="0">
                    <a:pos x="118" y="0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46" name="Freeform 98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24" y="50"/>
                  </a:cxn>
                  <a:cxn ang="0">
                    <a:pos x="32" y="92"/>
                  </a:cxn>
                  <a:cxn ang="0">
                    <a:pos x="41" y="145"/>
                  </a:cxn>
                  <a:cxn ang="0">
                    <a:pos x="41" y="202"/>
                  </a:cxn>
                  <a:cxn ang="0">
                    <a:pos x="36" y="253"/>
                  </a:cxn>
                  <a:cxn ang="0">
                    <a:pos x="32" y="253"/>
                  </a:cxn>
                  <a:cxn ang="0">
                    <a:pos x="36" y="202"/>
                  </a:cxn>
                  <a:cxn ang="0">
                    <a:pos x="36" y="161"/>
                  </a:cxn>
                  <a:cxn ang="0">
                    <a:pos x="28" y="115"/>
                  </a:cxn>
                  <a:cxn ang="0">
                    <a:pos x="16" y="69"/>
                  </a:cxn>
                  <a:cxn ang="0">
                    <a:pos x="0" y="11"/>
                  </a:cxn>
                  <a:cxn ang="0">
                    <a:pos x="8" y="0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47" name="Freeform 99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15"/>
                  </a:cxn>
                  <a:cxn ang="0">
                    <a:pos x="25" y="180"/>
                  </a:cxn>
                  <a:cxn ang="0">
                    <a:pos x="27" y="227"/>
                  </a:cxn>
                  <a:cxn ang="0">
                    <a:pos x="31" y="432"/>
                  </a:cxn>
                  <a:cxn ang="0">
                    <a:pos x="9" y="269"/>
                  </a:cxn>
                  <a:cxn ang="0">
                    <a:pos x="5" y="221"/>
                  </a:cxn>
                  <a:cxn ang="0">
                    <a:pos x="1" y="184"/>
                  </a:cxn>
                  <a:cxn ang="0">
                    <a:pos x="0" y="146"/>
                  </a:cxn>
                  <a:cxn ang="0">
                    <a:pos x="4" y="109"/>
                  </a:cxn>
                  <a:cxn ang="0">
                    <a:pos x="8" y="61"/>
                  </a:cxn>
                  <a:cxn ang="0">
                    <a:pos x="28" y="0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48" name="Freeform 100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/>
                <a:ahLst/>
                <a:cxnLst>
                  <a:cxn ang="0">
                    <a:pos x="124" y="24"/>
                  </a:cxn>
                  <a:cxn ang="0">
                    <a:pos x="115" y="45"/>
                  </a:cxn>
                  <a:cxn ang="0">
                    <a:pos x="41" y="61"/>
                  </a:cxn>
                  <a:cxn ang="0">
                    <a:pos x="110" y="61"/>
                  </a:cxn>
                  <a:cxn ang="0">
                    <a:pos x="90" y="106"/>
                  </a:cxn>
                  <a:cxn ang="0">
                    <a:pos x="79" y="129"/>
                  </a:cxn>
                  <a:cxn ang="0">
                    <a:pos x="89" y="132"/>
                  </a:cxn>
                  <a:cxn ang="0">
                    <a:pos x="54" y="168"/>
                  </a:cxn>
                  <a:cxn ang="0">
                    <a:pos x="81" y="168"/>
                  </a:cxn>
                  <a:cxn ang="0">
                    <a:pos x="73" y="183"/>
                  </a:cxn>
                  <a:cxn ang="0">
                    <a:pos x="79" y="195"/>
                  </a:cxn>
                  <a:cxn ang="0">
                    <a:pos x="14" y="258"/>
                  </a:cxn>
                  <a:cxn ang="0">
                    <a:pos x="74" y="242"/>
                  </a:cxn>
                  <a:cxn ang="0">
                    <a:pos x="80" y="263"/>
                  </a:cxn>
                  <a:cxn ang="0">
                    <a:pos x="31" y="321"/>
                  </a:cxn>
                  <a:cxn ang="0">
                    <a:pos x="49" y="311"/>
                  </a:cxn>
                  <a:cxn ang="0">
                    <a:pos x="64" y="326"/>
                  </a:cxn>
                  <a:cxn ang="0">
                    <a:pos x="0" y="439"/>
                  </a:cxn>
                  <a:cxn ang="0">
                    <a:pos x="55" y="376"/>
                  </a:cxn>
                  <a:cxn ang="0">
                    <a:pos x="63" y="399"/>
                  </a:cxn>
                  <a:cxn ang="0">
                    <a:pos x="49" y="425"/>
                  </a:cxn>
                  <a:cxn ang="0">
                    <a:pos x="57" y="444"/>
                  </a:cxn>
                  <a:cxn ang="0">
                    <a:pos x="50" y="487"/>
                  </a:cxn>
                  <a:cxn ang="0">
                    <a:pos x="42" y="573"/>
                  </a:cxn>
                  <a:cxn ang="0">
                    <a:pos x="63" y="503"/>
                  </a:cxn>
                  <a:cxn ang="0">
                    <a:pos x="103" y="606"/>
                  </a:cxn>
                  <a:cxn ang="0">
                    <a:pos x="89" y="461"/>
                  </a:cxn>
                  <a:cxn ang="0">
                    <a:pos x="83" y="412"/>
                  </a:cxn>
                  <a:cxn ang="0">
                    <a:pos x="178" y="606"/>
                  </a:cxn>
                  <a:cxn ang="0">
                    <a:pos x="91" y="385"/>
                  </a:cxn>
                  <a:cxn ang="0">
                    <a:pos x="103" y="376"/>
                  </a:cxn>
                  <a:cxn ang="0">
                    <a:pos x="113" y="419"/>
                  </a:cxn>
                  <a:cxn ang="0">
                    <a:pos x="107" y="337"/>
                  </a:cxn>
                  <a:cxn ang="0">
                    <a:pos x="158" y="526"/>
                  </a:cxn>
                  <a:cxn ang="0">
                    <a:pos x="121" y="274"/>
                  </a:cxn>
                  <a:cxn ang="0">
                    <a:pos x="115" y="234"/>
                  </a:cxn>
                  <a:cxn ang="0">
                    <a:pos x="118" y="199"/>
                  </a:cxn>
                  <a:cxn ang="0">
                    <a:pos x="124" y="168"/>
                  </a:cxn>
                  <a:cxn ang="0">
                    <a:pos x="189" y="336"/>
                  </a:cxn>
                  <a:cxn ang="0">
                    <a:pos x="148" y="240"/>
                  </a:cxn>
                  <a:cxn ang="0">
                    <a:pos x="139" y="148"/>
                  </a:cxn>
                  <a:cxn ang="0">
                    <a:pos x="149" y="163"/>
                  </a:cxn>
                  <a:cxn ang="0">
                    <a:pos x="144" y="132"/>
                  </a:cxn>
                  <a:cxn ang="0">
                    <a:pos x="158" y="132"/>
                  </a:cxn>
                  <a:cxn ang="0">
                    <a:pos x="151" y="87"/>
                  </a:cxn>
                  <a:cxn ang="0">
                    <a:pos x="156" y="47"/>
                  </a:cxn>
                  <a:cxn ang="0">
                    <a:pos x="145" y="18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49" name="Freeform 101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/>
                <a:ahLst/>
                <a:cxnLst>
                  <a:cxn ang="0">
                    <a:pos x="106" y="44"/>
                  </a:cxn>
                  <a:cxn ang="0">
                    <a:pos x="68" y="0"/>
                  </a:cxn>
                  <a:cxn ang="0">
                    <a:pos x="56" y="1"/>
                  </a:cxn>
                  <a:cxn ang="0">
                    <a:pos x="46" y="5"/>
                  </a:cxn>
                  <a:cxn ang="0">
                    <a:pos x="38" y="23"/>
                  </a:cxn>
                  <a:cxn ang="0">
                    <a:pos x="18" y="79"/>
                  </a:cxn>
                  <a:cxn ang="0">
                    <a:pos x="11" y="102"/>
                  </a:cxn>
                  <a:cxn ang="0">
                    <a:pos x="6" y="125"/>
                  </a:cxn>
                  <a:cxn ang="0">
                    <a:pos x="1" y="198"/>
                  </a:cxn>
                  <a:cxn ang="0">
                    <a:pos x="0" y="220"/>
                  </a:cxn>
                  <a:cxn ang="0">
                    <a:pos x="1" y="247"/>
                  </a:cxn>
                  <a:cxn ang="0">
                    <a:pos x="4" y="276"/>
                  </a:cxn>
                  <a:cxn ang="0">
                    <a:pos x="12" y="322"/>
                  </a:cxn>
                  <a:cxn ang="0">
                    <a:pos x="19" y="351"/>
                  </a:cxn>
                  <a:cxn ang="0">
                    <a:pos x="29" y="383"/>
                  </a:cxn>
                  <a:cxn ang="0">
                    <a:pos x="49" y="422"/>
                  </a:cxn>
                  <a:cxn ang="0">
                    <a:pos x="39" y="373"/>
                  </a:cxn>
                  <a:cxn ang="0">
                    <a:pos x="31" y="326"/>
                  </a:cxn>
                  <a:cxn ang="0">
                    <a:pos x="26" y="286"/>
                  </a:cxn>
                  <a:cxn ang="0">
                    <a:pos x="28" y="247"/>
                  </a:cxn>
                  <a:cxn ang="0">
                    <a:pos x="29" y="220"/>
                  </a:cxn>
                  <a:cxn ang="0">
                    <a:pos x="26" y="187"/>
                  </a:cxn>
                  <a:cxn ang="0">
                    <a:pos x="24" y="158"/>
                  </a:cxn>
                  <a:cxn ang="0">
                    <a:pos x="32" y="102"/>
                  </a:cxn>
                  <a:cxn ang="0">
                    <a:pos x="34" y="73"/>
                  </a:cxn>
                  <a:cxn ang="0">
                    <a:pos x="41" y="48"/>
                  </a:cxn>
                  <a:cxn ang="0">
                    <a:pos x="56" y="18"/>
                  </a:cxn>
                  <a:cxn ang="0">
                    <a:pos x="71" y="18"/>
                  </a:cxn>
                  <a:cxn ang="0">
                    <a:pos x="108" y="59"/>
                  </a:cxn>
                  <a:cxn ang="0">
                    <a:pos x="106" y="44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0" name="Freeform 102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/>
                <a:ahLst/>
                <a:cxnLst>
                  <a:cxn ang="0">
                    <a:pos x="135" y="454"/>
                  </a:cxn>
                  <a:cxn ang="0">
                    <a:pos x="150" y="376"/>
                  </a:cxn>
                  <a:cxn ang="0">
                    <a:pos x="155" y="343"/>
                  </a:cxn>
                  <a:cxn ang="0">
                    <a:pos x="168" y="301"/>
                  </a:cxn>
                  <a:cxn ang="0">
                    <a:pos x="183" y="262"/>
                  </a:cxn>
                  <a:cxn ang="0">
                    <a:pos x="191" y="239"/>
                  </a:cxn>
                  <a:cxn ang="0">
                    <a:pos x="193" y="216"/>
                  </a:cxn>
                  <a:cxn ang="0">
                    <a:pos x="188" y="182"/>
                  </a:cxn>
                  <a:cxn ang="0">
                    <a:pos x="186" y="147"/>
                  </a:cxn>
                  <a:cxn ang="0">
                    <a:pos x="165" y="61"/>
                  </a:cxn>
                  <a:cxn ang="0">
                    <a:pos x="155" y="41"/>
                  </a:cxn>
                  <a:cxn ang="0">
                    <a:pos x="138" y="18"/>
                  </a:cxn>
                  <a:cxn ang="0">
                    <a:pos x="122" y="4"/>
                  </a:cxn>
                  <a:cxn ang="0">
                    <a:pos x="103" y="0"/>
                  </a:cxn>
                  <a:cxn ang="0">
                    <a:pos x="87" y="10"/>
                  </a:cxn>
                  <a:cxn ang="0">
                    <a:pos x="68" y="18"/>
                  </a:cxn>
                  <a:cxn ang="0">
                    <a:pos x="48" y="45"/>
                  </a:cxn>
                  <a:cxn ang="0">
                    <a:pos x="41" y="64"/>
                  </a:cxn>
                  <a:cxn ang="0">
                    <a:pos x="29" y="91"/>
                  </a:cxn>
                  <a:cxn ang="0">
                    <a:pos x="19" y="116"/>
                  </a:cxn>
                  <a:cxn ang="0">
                    <a:pos x="1" y="235"/>
                  </a:cxn>
                  <a:cxn ang="0">
                    <a:pos x="0" y="258"/>
                  </a:cxn>
                  <a:cxn ang="0">
                    <a:pos x="4" y="297"/>
                  </a:cxn>
                  <a:cxn ang="0">
                    <a:pos x="14" y="409"/>
                  </a:cxn>
                  <a:cxn ang="0">
                    <a:pos x="13" y="298"/>
                  </a:cxn>
                  <a:cxn ang="0">
                    <a:pos x="19" y="251"/>
                  </a:cxn>
                  <a:cxn ang="0">
                    <a:pos x="23" y="221"/>
                  </a:cxn>
                  <a:cxn ang="0">
                    <a:pos x="31" y="182"/>
                  </a:cxn>
                  <a:cxn ang="0">
                    <a:pos x="38" y="143"/>
                  </a:cxn>
                  <a:cxn ang="0">
                    <a:pos x="50" y="103"/>
                  </a:cxn>
                  <a:cxn ang="0">
                    <a:pos x="64" y="68"/>
                  </a:cxn>
                  <a:cxn ang="0">
                    <a:pos x="75" y="37"/>
                  </a:cxn>
                  <a:cxn ang="0">
                    <a:pos x="87" y="18"/>
                  </a:cxn>
                  <a:cxn ang="0">
                    <a:pos x="101" y="11"/>
                  </a:cxn>
                  <a:cxn ang="0">
                    <a:pos x="115" y="18"/>
                  </a:cxn>
                  <a:cxn ang="0">
                    <a:pos x="124" y="34"/>
                  </a:cxn>
                  <a:cxn ang="0">
                    <a:pos x="130" y="64"/>
                  </a:cxn>
                  <a:cxn ang="0">
                    <a:pos x="130" y="87"/>
                  </a:cxn>
                  <a:cxn ang="0">
                    <a:pos x="134" y="129"/>
                  </a:cxn>
                  <a:cxn ang="0">
                    <a:pos x="140" y="155"/>
                  </a:cxn>
                  <a:cxn ang="0">
                    <a:pos x="153" y="195"/>
                  </a:cxn>
                  <a:cxn ang="0">
                    <a:pos x="155" y="216"/>
                  </a:cxn>
                  <a:cxn ang="0">
                    <a:pos x="158" y="237"/>
                  </a:cxn>
                  <a:cxn ang="0">
                    <a:pos x="158" y="267"/>
                  </a:cxn>
                  <a:cxn ang="0">
                    <a:pos x="134" y="369"/>
                  </a:cxn>
                  <a:cxn ang="0">
                    <a:pos x="135" y="454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1" name="Freeform 103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/>
                <a:ahLst/>
                <a:cxnLst>
                  <a:cxn ang="0">
                    <a:pos x="157" y="66"/>
                  </a:cxn>
                  <a:cxn ang="0">
                    <a:pos x="124" y="0"/>
                  </a:cxn>
                  <a:cxn ang="0">
                    <a:pos x="102" y="1"/>
                  </a:cxn>
                  <a:cxn ang="0">
                    <a:pos x="84" y="5"/>
                  </a:cxn>
                  <a:cxn ang="0">
                    <a:pos x="69" y="23"/>
                  </a:cxn>
                  <a:cxn ang="0">
                    <a:pos x="33" y="76"/>
                  </a:cxn>
                  <a:cxn ang="0">
                    <a:pos x="20" y="100"/>
                  </a:cxn>
                  <a:cxn ang="0">
                    <a:pos x="11" y="123"/>
                  </a:cxn>
                  <a:cxn ang="0">
                    <a:pos x="3" y="194"/>
                  </a:cxn>
                  <a:cxn ang="0">
                    <a:pos x="0" y="214"/>
                  </a:cxn>
                  <a:cxn ang="0">
                    <a:pos x="3" y="241"/>
                  </a:cxn>
                  <a:cxn ang="0">
                    <a:pos x="8" y="270"/>
                  </a:cxn>
                  <a:cxn ang="0">
                    <a:pos x="24" y="315"/>
                  </a:cxn>
                  <a:cxn ang="0">
                    <a:pos x="35" y="343"/>
                  </a:cxn>
                  <a:cxn ang="0">
                    <a:pos x="53" y="375"/>
                  </a:cxn>
                  <a:cxn ang="0">
                    <a:pos x="90" y="413"/>
                  </a:cxn>
                  <a:cxn ang="0">
                    <a:pos x="72" y="364"/>
                  </a:cxn>
                  <a:cxn ang="0">
                    <a:pos x="56" y="320"/>
                  </a:cxn>
                  <a:cxn ang="0">
                    <a:pos x="47" y="280"/>
                  </a:cxn>
                  <a:cxn ang="0">
                    <a:pos x="51" y="241"/>
                  </a:cxn>
                  <a:cxn ang="0">
                    <a:pos x="53" y="214"/>
                  </a:cxn>
                  <a:cxn ang="0">
                    <a:pos x="47" y="182"/>
                  </a:cxn>
                  <a:cxn ang="0">
                    <a:pos x="44" y="153"/>
                  </a:cxn>
                  <a:cxn ang="0">
                    <a:pos x="60" y="100"/>
                  </a:cxn>
                  <a:cxn ang="0">
                    <a:pos x="62" y="70"/>
                  </a:cxn>
                  <a:cxn ang="0">
                    <a:pos x="75" y="48"/>
                  </a:cxn>
                  <a:cxn ang="0">
                    <a:pos x="102" y="17"/>
                  </a:cxn>
                  <a:cxn ang="0">
                    <a:pos x="115" y="41"/>
                  </a:cxn>
                  <a:cxn ang="0">
                    <a:pos x="161" y="79"/>
                  </a:cxn>
                  <a:cxn ang="0">
                    <a:pos x="157" y="66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2" name="Freeform 104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/>
                <a:ahLst/>
                <a:cxnLst>
                  <a:cxn ang="0">
                    <a:pos x="3" y="44"/>
                  </a:cxn>
                  <a:cxn ang="0">
                    <a:pos x="37" y="0"/>
                  </a:cxn>
                  <a:cxn ang="0">
                    <a:pos x="58" y="1"/>
                  </a:cxn>
                  <a:cxn ang="0">
                    <a:pos x="77" y="4"/>
                  </a:cxn>
                  <a:cxn ang="0">
                    <a:pos x="91" y="15"/>
                  </a:cxn>
                  <a:cxn ang="0">
                    <a:pos x="129" y="51"/>
                  </a:cxn>
                  <a:cxn ang="0">
                    <a:pos x="140" y="67"/>
                  </a:cxn>
                  <a:cxn ang="0">
                    <a:pos x="149" y="83"/>
                  </a:cxn>
                  <a:cxn ang="0">
                    <a:pos x="158" y="130"/>
                  </a:cxn>
                  <a:cxn ang="0">
                    <a:pos x="162" y="144"/>
                  </a:cxn>
                  <a:cxn ang="0">
                    <a:pos x="158" y="163"/>
                  </a:cxn>
                  <a:cxn ang="0">
                    <a:pos x="153" y="181"/>
                  </a:cxn>
                  <a:cxn ang="0">
                    <a:pos x="137" y="212"/>
                  </a:cxn>
                  <a:cxn ang="0">
                    <a:pos x="125" y="232"/>
                  </a:cxn>
                  <a:cxn ang="0">
                    <a:pos x="107" y="252"/>
                  </a:cxn>
                  <a:cxn ang="0">
                    <a:pos x="70" y="278"/>
                  </a:cxn>
                  <a:cxn ang="0">
                    <a:pos x="89" y="245"/>
                  </a:cxn>
                  <a:cxn ang="0">
                    <a:pos x="105" y="216"/>
                  </a:cxn>
                  <a:cxn ang="0">
                    <a:pos x="113" y="189"/>
                  </a:cxn>
                  <a:cxn ang="0">
                    <a:pos x="110" y="163"/>
                  </a:cxn>
                  <a:cxn ang="0">
                    <a:pos x="107" y="144"/>
                  </a:cxn>
                  <a:cxn ang="0">
                    <a:pos x="113" y="123"/>
                  </a:cxn>
                  <a:cxn ang="0">
                    <a:pos x="116" y="103"/>
                  </a:cxn>
                  <a:cxn ang="0">
                    <a:pos x="101" y="67"/>
                  </a:cxn>
                  <a:cxn ang="0">
                    <a:pos x="97" y="47"/>
                  </a:cxn>
                  <a:cxn ang="0">
                    <a:pos x="85" y="32"/>
                  </a:cxn>
                  <a:cxn ang="0">
                    <a:pos x="58" y="11"/>
                  </a:cxn>
                  <a:cxn ang="0">
                    <a:pos x="46" y="27"/>
                  </a:cxn>
                  <a:cxn ang="0">
                    <a:pos x="0" y="53"/>
                  </a:cxn>
                  <a:cxn ang="0">
                    <a:pos x="3" y="44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3" name="Freeform 105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/>
                <a:ahLst/>
                <a:cxnLst>
                  <a:cxn ang="0">
                    <a:pos x="294" y="14"/>
                  </a:cxn>
                  <a:cxn ang="0">
                    <a:pos x="292" y="0"/>
                  </a:cxn>
                  <a:cxn ang="0">
                    <a:pos x="269" y="5"/>
                  </a:cxn>
                  <a:cxn ang="0">
                    <a:pos x="256" y="23"/>
                  </a:cxn>
                  <a:cxn ang="0">
                    <a:pos x="8" y="139"/>
                  </a:cxn>
                  <a:cxn ang="0">
                    <a:pos x="229" y="56"/>
                  </a:cxn>
                  <a:cxn ang="0">
                    <a:pos x="232" y="71"/>
                  </a:cxn>
                  <a:cxn ang="0">
                    <a:pos x="124" y="172"/>
                  </a:cxn>
                  <a:cxn ang="0">
                    <a:pos x="258" y="92"/>
                  </a:cxn>
                  <a:cxn ang="0">
                    <a:pos x="241" y="125"/>
                  </a:cxn>
                  <a:cxn ang="0">
                    <a:pos x="198" y="179"/>
                  </a:cxn>
                  <a:cxn ang="0">
                    <a:pos x="67" y="325"/>
                  </a:cxn>
                  <a:cxn ang="0">
                    <a:pos x="73" y="313"/>
                  </a:cxn>
                  <a:cxn ang="0">
                    <a:pos x="158" y="223"/>
                  </a:cxn>
                  <a:cxn ang="0">
                    <a:pos x="225" y="152"/>
                  </a:cxn>
                  <a:cxn ang="0">
                    <a:pos x="256" y="119"/>
                  </a:cxn>
                  <a:cxn ang="0">
                    <a:pos x="261" y="130"/>
                  </a:cxn>
                  <a:cxn ang="0">
                    <a:pos x="225" y="175"/>
                  </a:cxn>
                  <a:cxn ang="0">
                    <a:pos x="172" y="235"/>
                  </a:cxn>
                  <a:cxn ang="0">
                    <a:pos x="241" y="152"/>
                  </a:cxn>
                  <a:cxn ang="0">
                    <a:pos x="261" y="130"/>
                  </a:cxn>
                  <a:cxn ang="0">
                    <a:pos x="264" y="155"/>
                  </a:cxn>
                  <a:cxn ang="0">
                    <a:pos x="241" y="197"/>
                  </a:cxn>
                  <a:cxn ang="0">
                    <a:pos x="172" y="253"/>
                  </a:cxn>
                  <a:cxn ang="0">
                    <a:pos x="114" y="303"/>
                  </a:cxn>
                  <a:cxn ang="0">
                    <a:pos x="182" y="251"/>
                  </a:cxn>
                  <a:cxn ang="0">
                    <a:pos x="251" y="191"/>
                  </a:cxn>
                  <a:cxn ang="0">
                    <a:pos x="248" y="211"/>
                  </a:cxn>
                  <a:cxn ang="0">
                    <a:pos x="251" y="247"/>
                  </a:cxn>
                  <a:cxn ang="0">
                    <a:pos x="240" y="264"/>
                  </a:cxn>
                  <a:cxn ang="0">
                    <a:pos x="184" y="315"/>
                  </a:cxn>
                  <a:cxn ang="0">
                    <a:pos x="77" y="397"/>
                  </a:cxn>
                  <a:cxn ang="0">
                    <a:pos x="93" y="379"/>
                  </a:cxn>
                  <a:cxn ang="0">
                    <a:pos x="225" y="280"/>
                  </a:cxn>
                  <a:cxn ang="0">
                    <a:pos x="266" y="237"/>
                  </a:cxn>
                  <a:cxn ang="0">
                    <a:pos x="161" y="365"/>
                  </a:cxn>
                  <a:cxn ang="0">
                    <a:pos x="265" y="276"/>
                  </a:cxn>
                  <a:cxn ang="0">
                    <a:pos x="262" y="312"/>
                  </a:cxn>
                  <a:cxn ang="0">
                    <a:pos x="210" y="397"/>
                  </a:cxn>
                  <a:cxn ang="0">
                    <a:pos x="120" y="457"/>
                  </a:cxn>
                  <a:cxn ang="0">
                    <a:pos x="36" y="512"/>
                  </a:cxn>
                  <a:cxn ang="0">
                    <a:pos x="162" y="435"/>
                  </a:cxn>
                  <a:cxn ang="0">
                    <a:pos x="214" y="391"/>
                  </a:cxn>
                  <a:cxn ang="0">
                    <a:pos x="261" y="326"/>
                  </a:cxn>
                  <a:cxn ang="0">
                    <a:pos x="256" y="355"/>
                  </a:cxn>
                  <a:cxn ang="0">
                    <a:pos x="253" y="384"/>
                  </a:cxn>
                  <a:cxn ang="0">
                    <a:pos x="256" y="412"/>
                  </a:cxn>
                  <a:cxn ang="0">
                    <a:pos x="210" y="467"/>
                  </a:cxn>
                  <a:cxn ang="0">
                    <a:pos x="123" y="518"/>
                  </a:cxn>
                  <a:cxn ang="0">
                    <a:pos x="128" y="513"/>
                  </a:cxn>
                  <a:cxn ang="0">
                    <a:pos x="236" y="446"/>
                  </a:cxn>
                  <a:cxn ang="0">
                    <a:pos x="230" y="463"/>
                  </a:cxn>
                  <a:cxn ang="0">
                    <a:pos x="236" y="473"/>
                  </a:cxn>
                  <a:cxn ang="0">
                    <a:pos x="241" y="490"/>
                  </a:cxn>
                  <a:cxn ang="0">
                    <a:pos x="188" y="541"/>
                  </a:cxn>
                  <a:cxn ang="0">
                    <a:pos x="130" y="551"/>
                  </a:cxn>
                  <a:cxn ang="0">
                    <a:pos x="236" y="506"/>
                  </a:cxn>
                  <a:cxn ang="0">
                    <a:pos x="230" y="532"/>
                  </a:cxn>
                  <a:cxn ang="0">
                    <a:pos x="237" y="546"/>
                  </a:cxn>
                  <a:cxn ang="0">
                    <a:pos x="114" y="636"/>
                  </a:cxn>
                  <a:cxn ang="0">
                    <a:pos x="230" y="568"/>
                  </a:cxn>
                  <a:cxn ang="0">
                    <a:pos x="255" y="543"/>
                  </a:cxn>
                  <a:cxn ang="0">
                    <a:pos x="270" y="520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4" name="Freeform 106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/>
                <a:ahLst/>
                <a:cxnLst>
                  <a:cxn ang="0">
                    <a:pos x="126" y="12"/>
                  </a:cxn>
                  <a:cxn ang="0">
                    <a:pos x="19" y="21"/>
                  </a:cxn>
                  <a:cxn ang="0">
                    <a:pos x="118" y="21"/>
                  </a:cxn>
                  <a:cxn ang="0">
                    <a:pos x="102" y="41"/>
                  </a:cxn>
                  <a:cxn ang="0">
                    <a:pos x="102" y="50"/>
                  </a:cxn>
                  <a:cxn ang="0">
                    <a:pos x="54" y="70"/>
                  </a:cxn>
                  <a:cxn ang="0">
                    <a:pos x="90" y="63"/>
                  </a:cxn>
                  <a:cxn ang="0">
                    <a:pos x="90" y="74"/>
                  </a:cxn>
                  <a:cxn ang="0">
                    <a:pos x="98" y="79"/>
                  </a:cxn>
                  <a:cxn ang="0">
                    <a:pos x="11" y="128"/>
                  </a:cxn>
                  <a:cxn ang="0">
                    <a:pos x="94" y="103"/>
                  </a:cxn>
                  <a:cxn ang="0">
                    <a:pos x="74" y="136"/>
                  </a:cxn>
                  <a:cxn ang="0">
                    <a:pos x="11" y="157"/>
                  </a:cxn>
                  <a:cxn ang="0">
                    <a:pos x="78" y="141"/>
                  </a:cxn>
                  <a:cxn ang="0">
                    <a:pos x="27" y="178"/>
                  </a:cxn>
                  <a:cxn ang="0">
                    <a:pos x="58" y="161"/>
                  </a:cxn>
                  <a:cxn ang="0">
                    <a:pos x="78" y="157"/>
                  </a:cxn>
                  <a:cxn ang="0">
                    <a:pos x="78" y="169"/>
                  </a:cxn>
                  <a:cxn ang="0">
                    <a:pos x="66" y="194"/>
                  </a:cxn>
                  <a:cxn ang="0">
                    <a:pos x="7" y="223"/>
                  </a:cxn>
                  <a:cxn ang="0">
                    <a:pos x="74" y="198"/>
                  </a:cxn>
                  <a:cxn ang="0">
                    <a:pos x="62" y="231"/>
                  </a:cxn>
                  <a:cxn ang="0">
                    <a:pos x="47" y="252"/>
                  </a:cxn>
                  <a:cxn ang="0">
                    <a:pos x="54" y="252"/>
                  </a:cxn>
                  <a:cxn ang="0">
                    <a:pos x="54" y="265"/>
                  </a:cxn>
                  <a:cxn ang="0">
                    <a:pos x="11" y="293"/>
                  </a:cxn>
                  <a:cxn ang="0">
                    <a:pos x="47" y="289"/>
                  </a:cxn>
                  <a:cxn ang="0">
                    <a:pos x="47" y="293"/>
                  </a:cxn>
                  <a:cxn ang="0">
                    <a:pos x="51" y="306"/>
                  </a:cxn>
                  <a:cxn ang="0">
                    <a:pos x="42" y="331"/>
                  </a:cxn>
                  <a:cxn ang="0">
                    <a:pos x="51" y="342"/>
                  </a:cxn>
                  <a:cxn ang="0">
                    <a:pos x="54" y="397"/>
                  </a:cxn>
                  <a:cxn ang="0">
                    <a:pos x="62" y="331"/>
                  </a:cxn>
                  <a:cxn ang="0">
                    <a:pos x="129" y="471"/>
                  </a:cxn>
                  <a:cxn ang="0">
                    <a:pos x="90" y="306"/>
                  </a:cxn>
                  <a:cxn ang="0">
                    <a:pos x="90" y="302"/>
                  </a:cxn>
                  <a:cxn ang="0">
                    <a:pos x="94" y="289"/>
                  </a:cxn>
                  <a:cxn ang="0">
                    <a:pos x="149" y="371"/>
                  </a:cxn>
                  <a:cxn ang="0">
                    <a:pos x="113" y="326"/>
                  </a:cxn>
                  <a:cxn ang="0">
                    <a:pos x="102" y="252"/>
                  </a:cxn>
                  <a:cxn ang="0">
                    <a:pos x="105" y="231"/>
                  </a:cxn>
                  <a:cxn ang="0">
                    <a:pos x="126" y="280"/>
                  </a:cxn>
                  <a:cxn ang="0">
                    <a:pos x="113" y="205"/>
                  </a:cxn>
                  <a:cxn ang="0">
                    <a:pos x="134" y="194"/>
                  </a:cxn>
                  <a:cxn ang="0">
                    <a:pos x="149" y="244"/>
                  </a:cxn>
                  <a:cxn ang="0">
                    <a:pos x="129" y="157"/>
                  </a:cxn>
                  <a:cxn ang="0">
                    <a:pos x="134" y="148"/>
                  </a:cxn>
                  <a:cxn ang="0">
                    <a:pos x="138" y="108"/>
                  </a:cxn>
                  <a:cxn ang="0">
                    <a:pos x="156" y="112"/>
                  </a:cxn>
                  <a:cxn ang="0">
                    <a:pos x="228" y="218"/>
                  </a:cxn>
                  <a:cxn ang="0">
                    <a:pos x="177" y="157"/>
                  </a:cxn>
                  <a:cxn ang="0">
                    <a:pos x="149" y="70"/>
                  </a:cxn>
                  <a:cxn ang="0">
                    <a:pos x="156" y="54"/>
                  </a:cxn>
                  <a:cxn ang="0">
                    <a:pos x="192" y="103"/>
                  </a:cxn>
                  <a:cxn ang="0">
                    <a:pos x="185" y="99"/>
                  </a:cxn>
                  <a:cxn ang="0">
                    <a:pos x="169" y="33"/>
                  </a:cxn>
                  <a:cxn ang="0">
                    <a:pos x="212" y="99"/>
                  </a:cxn>
                  <a:cxn ang="0">
                    <a:pos x="184" y="66"/>
                  </a:cxn>
                  <a:cxn ang="0">
                    <a:pos x="162" y="4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5" name="Freeform 107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/>
                <a:ahLst/>
                <a:cxnLst>
                  <a:cxn ang="0">
                    <a:pos x="225" y="68"/>
                  </a:cxn>
                  <a:cxn ang="0">
                    <a:pos x="208" y="40"/>
                  </a:cxn>
                  <a:cxn ang="0">
                    <a:pos x="201" y="28"/>
                  </a:cxn>
                  <a:cxn ang="0">
                    <a:pos x="184" y="18"/>
                  </a:cxn>
                  <a:cxn ang="0">
                    <a:pos x="169" y="10"/>
                  </a:cxn>
                  <a:cxn ang="0">
                    <a:pos x="147" y="1"/>
                  </a:cxn>
                  <a:cxn ang="0">
                    <a:pos x="129" y="0"/>
                  </a:cxn>
                  <a:cxn ang="0">
                    <a:pos x="113" y="4"/>
                  </a:cxn>
                  <a:cxn ang="0">
                    <a:pos x="93" y="8"/>
                  </a:cxn>
                  <a:cxn ang="0">
                    <a:pos x="72" y="17"/>
                  </a:cxn>
                  <a:cxn ang="0">
                    <a:pos x="58" y="33"/>
                  </a:cxn>
                  <a:cxn ang="0">
                    <a:pos x="45" y="57"/>
                  </a:cxn>
                  <a:cxn ang="0">
                    <a:pos x="32" y="76"/>
                  </a:cxn>
                  <a:cxn ang="0">
                    <a:pos x="21" y="94"/>
                  </a:cxn>
                  <a:cxn ang="0">
                    <a:pos x="8" y="120"/>
                  </a:cxn>
                  <a:cxn ang="0">
                    <a:pos x="0" y="173"/>
                  </a:cxn>
                  <a:cxn ang="0">
                    <a:pos x="2" y="215"/>
                  </a:cxn>
                  <a:cxn ang="0">
                    <a:pos x="13" y="274"/>
                  </a:cxn>
                  <a:cxn ang="0">
                    <a:pos x="32" y="324"/>
                  </a:cxn>
                  <a:cxn ang="0">
                    <a:pos x="72" y="447"/>
                  </a:cxn>
                  <a:cxn ang="0">
                    <a:pos x="57" y="316"/>
                  </a:cxn>
                  <a:cxn ang="0">
                    <a:pos x="48" y="271"/>
                  </a:cxn>
                  <a:cxn ang="0">
                    <a:pos x="42" y="231"/>
                  </a:cxn>
                  <a:cxn ang="0">
                    <a:pos x="40" y="189"/>
                  </a:cxn>
                  <a:cxn ang="0">
                    <a:pos x="45" y="142"/>
                  </a:cxn>
                  <a:cxn ang="0">
                    <a:pos x="50" y="106"/>
                  </a:cxn>
                  <a:cxn ang="0">
                    <a:pos x="61" y="61"/>
                  </a:cxn>
                  <a:cxn ang="0">
                    <a:pos x="78" y="40"/>
                  </a:cxn>
                  <a:cxn ang="0">
                    <a:pos x="99" y="31"/>
                  </a:cxn>
                  <a:cxn ang="0">
                    <a:pos x="155" y="27"/>
                  </a:cxn>
                  <a:cxn ang="0">
                    <a:pos x="190" y="41"/>
                  </a:cxn>
                  <a:cxn ang="0">
                    <a:pos x="228" y="74"/>
                  </a:cxn>
                  <a:cxn ang="0">
                    <a:pos x="225" y="68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6" name="Freeform 108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/>
                <a:ahLst/>
                <a:cxnLst>
                  <a:cxn ang="0">
                    <a:pos x="68" y="438"/>
                  </a:cxn>
                  <a:cxn ang="0">
                    <a:pos x="51" y="361"/>
                  </a:cxn>
                  <a:cxn ang="0">
                    <a:pos x="44" y="331"/>
                  </a:cxn>
                  <a:cxn ang="0">
                    <a:pos x="28" y="291"/>
                  </a:cxn>
                  <a:cxn ang="0">
                    <a:pos x="11" y="253"/>
                  </a:cxn>
                  <a:cxn ang="0">
                    <a:pos x="1" y="231"/>
                  </a:cxn>
                  <a:cxn ang="0">
                    <a:pos x="0" y="208"/>
                  </a:cxn>
                  <a:cxn ang="0">
                    <a:pos x="4" y="175"/>
                  </a:cxn>
                  <a:cxn ang="0">
                    <a:pos x="7" y="142"/>
                  </a:cxn>
                  <a:cxn ang="0">
                    <a:pos x="32" y="60"/>
                  </a:cxn>
                  <a:cxn ang="0">
                    <a:pos x="44" y="40"/>
                  </a:cxn>
                  <a:cxn ang="0">
                    <a:pos x="65" y="18"/>
                  </a:cxn>
                  <a:cxn ang="0">
                    <a:pos x="84" y="4"/>
                  </a:cxn>
                  <a:cxn ang="0">
                    <a:pos x="107" y="0"/>
                  </a:cxn>
                  <a:cxn ang="0">
                    <a:pos x="127" y="10"/>
                  </a:cxn>
                  <a:cxn ang="0">
                    <a:pos x="151" y="18"/>
                  </a:cxn>
                  <a:cxn ang="0">
                    <a:pos x="175" y="44"/>
                  </a:cxn>
                  <a:cxn ang="0">
                    <a:pos x="183" y="63"/>
                  </a:cxn>
                  <a:cxn ang="0">
                    <a:pos x="198" y="89"/>
                  </a:cxn>
                  <a:cxn ang="0">
                    <a:pos x="209" y="112"/>
                  </a:cxn>
                  <a:cxn ang="0">
                    <a:pos x="231" y="226"/>
                  </a:cxn>
                  <a:cxn ang="0">
                    <a:pos x="233" y="247"/>
                  </a:cxn>
                  <a:cxn ang="0">
                    <a:pos x="228" y="286"/>
                  </a:cxn>
                  <a:cxn ang="0">
                    <a:pos x="216" y="393"/>
                  </a:cxn>
                  <a:cxn ang="0">
                    <a:pos x="216" y="288"/>
                  </a:cxn>
                  <a:cxn ang="0">
                    <a:pos x="209" y="242"/>
                  </a:cxn>
                  <a:cxn ang="0">
                    <a:pos x="204" y="213"/>
                  </a:cxn>
                  <a:cxn ang="0">
                    <a:pos x="195" y="175"/>
                  </a:cxn>
                  <a:cxn ang="0">
                    <a:pos x="185" y="138"/>
                  </a:cxn>
                  <a:cxn ang="0">
                    <a:pos x="171" y="100"/>
                  </a:cxn>
                  <a:cxn ang="0">
                    <a:pos x="155" y="66"/>
                  </a:cxn>
                  <a:cxn ang="0">
                    <a:pos x="141" y="36"/>
                  </a:cxn>
                  <a:cxn ang="0">
                    <a:pos x="127" y="18"/>
                  </a:cxn>
                  <a:cxn ang="0">
                    <a:pos x="111" y="11"/>
                  </a:cxn>
                  <a:cxn ang="0">
                    <a:pos x="94" y="18"/>
                  </a:cxn>
                  <a:cxn ang="0">
                    <a:pos x="82" y="34"/>
                  </a:cxn>
                  <a:cxn ang="0">
                    <a:pos x="75" y="63"/>
                  </a:cxn>
                  <a:cxn ang="0">
                    <a:pos x="75" y="85"/>
                  </a:cxn>
                  <a:cxn ang="0">
                    <a:pos x="70" y="125"/>
                  </a:cxn>
                  <a:cxn ang="0">
                    <a:pos x="63" y="149"/>
                  </a:cxn>
                  <a:cxn ang="0">
                    <a:pos x="47" y="188"/>
                  </a:cxn>
                  <a:cxn ang="0">
                    <a:pos x="44" y="208"/>
                  </a:cxn>
                  <a:cxn ang="0">
                    <a:pos x="41" y="229"/>
                  </a:cxn>
                  <a:cxn ang="0">
                    <a:pos x="41" y="257"/>
                  </a:cxn>
                  <a:cxn ang="0">
                    <a:pos x="70" y="355"/>
                  </a:cxn>
                  <a:cxn ang="0">
                    <a:pos x="68" y="438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7" name="Freeform 109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/>
                <a:ahLst/>
                <a:cxnLst>
                  <a:cxn ang="0">
                    <a:pos x="1" y="526"/>
                  </a:cxn>
                  <a:cxn ang="0">
                    <a:pos x="12" y="504"/>
                  </a:cxn>
                  <a:cxn ang="0">
                    <a:pos x="86" y="637"/>
                  </a:cxn>
                  <a:cxn ang="0">
                    <a:pos x="27" y="509"/>
                  </a:cxn>
                  <a:cxn ang="0">
                    <a:pos x="33" y="494"/>
                  </a:cxn>
                  <a:cxn ang="0">
                    <a:pos x="107" y="588"/>
                  </a:cxn>
                  <a:cxn ang="0">
                    <a:pos x="31" y="488"/>
                  </a:cxn>
                  <a:cxn ang="0">
                    <a:pos x="41" y="467"/>
                  </a:cxn>
                  <a:cxn ang="0">
                    <a:pos x="50" y="444"/>
                  </a:cxn>
                  <a:cxn ang="0">
                    <a:pos x="44" y="428"/>
                  </a:cxn>
                  <a:cxn ang="0">
                    <a:pos x="54" y="418"/>
                  </a:cxn>
                  <a:cxn ang="0">
                    <a:pos x="50" y="416"/>
                  </a:cxn>
                  <a:cxn ang="0">
                    <a:pos x="50" y="393"/>
                  </a:cxn>
                  <a:cxn ang="0">
                    <a:pos x="54" y="378"/>
                  </a:cxn>
                  <a:cxn ang="0">
                    <a:pos x="143" y="488"/>
                  </a:cxn>
                  <a:cxn ang="0">
                    <a:pos x="50" y="372"/>
                  </a:cxn>
                  <a:cxn ang="0">
                    <a:pos x="59" y="372"/>
                  </a:cxn>
                  <a:cxn ang="0">
                    <a:pos x="59" y="339"/>
                  </a:cxn>
                  <a:cxn ang="0">
                    <a:pos x="172" y="416"/>
                  </a:cxn>
                  <a:cxn ang="0">
                    <a:pos x="83" y="363"/>
                  </a:cxn>
                  <a:cxn ang="0">
                    <a:pos x="51" y="317"/>
                  </a:cxn>
                  <a:cxn ang="0">
                    <a:pos x="54" y="300"/>
                  </a:cxn>
                  <a:cxn ang="0">
                    <a:pos x="74" y="314"/>
                  </a:cxn>
                  <a:cxn ang="0">
                    <a:pos x="75" y="294"/>
                  </a:cxn>
                  <a:cxn ang="0">
                    <a:pos x="158" y="329"/>
                  </a:cxn>
                  <a:cxn ang="0">
                    <a:pos x="128" y="312"/>
                  </a:cxn>
                  <a:cxn ang="0">
                    <a:pos x="63" y="268"/>
                  </a:cxn>
                  <a:cxn ang="0">
                    <a:pos x="59" y="238"/>
                  </a:cxn>
                  <a:cxn ang="0">
                    <a:pos x="65" y="221"/>
                  </a:cxn>
                  <a:cxn ang="0">
                    <a:pos x="87" y="234"/>
                  </a:cxn>
                  <a:cxn ang="0">
                    <a:pos x="83" y="204"/>
                  </a:cxn>
                  <a:cxn ang="0">
                    <a:pos x="75" y="184"/>
                  </a:cxn>
                  <a:cxn ang="0">
                    <a:pos x="81" y="173"/>
                  </a:cxn>
                  <a:cxn ang="0">
                    <a:pos x="167" y="227"/>
                  </a:cxn>
                  <a:cxn ang="0">
                    <a:pos x="270" y="268"/>
                  </a:cxn>
                  <a:cxn ang="0">
                    <a:pos x="128" y="201"/>
                  </a:cxn>
                  <a:cxn ang="0">
                    <a:pos x="81" y="173"/>
                  </a:cxn>
                  <a:cxn ang="0">
                    <a:pos x="86" y="156"/>
                  </a:cxn>
                  <a:cxn ang="0">
                    <a:pos x="78" y="122"/>
                  </a:cxn>
                  <a:cxn ang="0">
                    <a:pos x="81" y="97"/>
                  </a:cxn>
                  <a:cxn ang="0">
                    <a:pos x="128" y="126"/>
                  </a:cxn>
                  <a:cxn ang="0">
                    <a:pos x="117" y="119"/>
                  </a:cxn>
                  <a:cxn ang="0">
                    <a:pos x="86" y="97"/>
                  </a:cxn>
                  <a:cxn ang="0">
                    <a:pos x="81" y="86"/>
                  </a:cxn>
                  <a:cxn ang="0">
                    <a:pos x="65" y="70"/>
                  </a:cxn>
                  <a:cxn ang="0">
                    <a:pos x="158" y="99"/>
                  </a:cxn>
                  <a:cxn ang="0">
                    <a:pos x="65" y="47"/>
                  </a:cxn>
                  <a:cxn ang="0">
                    <a:pos x="175" y="47"/>
                  </a:cxn>
                  <a:cxn ang="0">
                    <a:pos x="223" y="40"/>
                  </a:cxn>
                  <a:cxn ang="0">
                    <a:pos x="81" y="47"/>
                  </a:cxn>
                  <a:cxn ang="0">
                    <a:pos x="59" y="18"/>
                  </a:cxn>
                  <a:cxn ang="0">
                    <a:pos x="28" y="8"/>
                  </a:cxn>
                  <a:cxn ang="0">
                    <a:pos x="0" y="553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8" name="Freeform 110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/>
                <a:ahLst/>
                <a:cxnLst>
                  <a:cxn ang="0">
                    <a:pos x="158" y="44"/>
                  </a:cxn>
                  <a:cxn ang="0">
                    <a:pos x="124" y="0"/>
                  </a:cxn>
                  <a:cxn ang="0">
                    <a:pos x="103" y="1"/>
                  </a:cxn>
                  <a:cxn ang="0">
                    <a:pos x="84" y="4"/>
                  </a:cxn>
                  <a:cxn ang="0">
                    <a:pos x="70" y="15"/>
                  </a:cxn>
                  <a:cxn ang="0">
                    <a:pos x="32" y="51"/>
                  </a:cxn>
                  <a:cxn ang="0">
                    <a:pos x="21" y="67"/>
                  </a:cxn>
                  <a:cxn ang="0">
                    <a:pos x="12" y="83"/>
                  </a:cxn>
                  <a:cxn ang="0">
                    <a:pos x="3" y="131"/>
                  </a:cxn>
                  <a:cxn ang="0">
                    <a:pos x="0" y="145"/>
                  </a:cxn>
                  <a:cxn ang="0">
                    <a:pos x="3" y="164"/>
                  </a:cxn>
                  <a:cxn ang="0">
                    <a:pos x="8" y="183"/>
                  </a:cxn>
                  <a:cxn ang="0">
                    <a:pos x="24" y="213"/>
                  </a:cxn>
                  <a:cxn ang="0">
                    <a:pos x="36" y="233"/>
                  </a:cxn>
                  <a:cxn ang="0">
                    <a:pos x="54" y="254"/>
                  </a:cxn>
                  <a:cxn ang="0">
                    <a:pos x="91" y="280"/>
                  </a:cxn>
                  <a:cxn ang="0">
                    <a:pos x="72" y="246"/>
                  </a:cxn>
                  <a:cxn ang="0">
                    <a:pos x="56" y="217"/>
                  </a:cxn>
                  <a:cxn ang="0">
                    <a:pos x="48" y="190"/>
                  </a:cxn>
                  <a:cxn ang="0">
                    <a:pos x="51" y="164"/>
                  </a:cxn>
                  <a:cxn ang="0">
                    <a:pos x="54" y="145"/>
                  </a:cxn>
                  <a:cxn ang="0">
                    <a:pos x="48" y="124"/>
                  </a:cxn>
                  <a:cxn ang="0">
                    <a:pos x="45" y="103"/>
                  </a:cxn>
                  <a:cxn ang="0">
                    <a:pos x="60" y="67"/>
                  </a:cxn>
                  <a:cxn ang="0">
                    <a:pos x="64" y="47"/>
                  </a:cxn>
                  <a:cxn ang="0">
                    <a:pos x="76" y="33"/>
                  </a:cxn>
                  <a:cxn ang="0">
                    <a:pos x="103" y="11"/>
                  </a:cxn>
                  <a:cxn ang="0">
                    <a:pos x="115" y="27"/>
                  </a:cxn>
                  <a:cxn ang="0">
                    <a:pos x="162" y="53"/>
                  </a:cxn>
                  <a:cxn ang="0">
                    <a:pos x="158" y="44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161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2162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2163" name="Rectangle 115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2164" name="Rectangle 11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2165" name="Rectangle 1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20638"/>
            <a:ext cx="9144000" cy="1438276"/>
          </a:xfrm>
          <a:prstGeom prst="rect">
            <a:avLst/>
          </a:prstGeom>
          <a:solidFill>
            <a:srgbClr val="243AA8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5875" y="6742113"/>
            <a:ext cx="9128125" cy="115887"/>
          </a:xfrm>
          <a:prstGeom prst="rect">
            <a:avLst/>
          </a:prstGeom>
          <a:solidFill>
            <a:srgbClr val="C1C1C1"/>
          </a:solidFill>
          <a:ln w="9525">
            <a:noFill/>
            <a:miter lim="800000"/>
            <a:headEnd/>
            <a:tailEnd/>
          </a:ln>
        </p:spPr>
        <p:txBody>
          <a:bodyPr lIns="36000" tIns="7200" rIns="36000" bIns="18000" anchor="ctr"/>
          <a:lstStyle/>
          <a:p>
            <a:pPr eaLnBrk="0" hangingPunct="0"/>
            <a:endParaRPr lang="en-US" sz="10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5875" y="-9525"/>
            <a:ext cx="9144000" cy="109538"/>
          </a:xfrm>
          <a:prstGeom prst="rect">
            <a:avLst/>
          </a:prstGeom>
          <a:solidFill>
            <a:srgbClr val="C1C1C1"/>
          </a:solidFill>
          <a:ln w="9525">
            <a:noFill/>
            <a:miter lim="800000"/>
            <a:headEnd/>
            <a:tailEnd/>
          </a:ln>
        </p:spPr>
        <p:txBody>
          <a:bodyPr lIns="36000" tIns="7200" rIns="36000" bIns="18000" anchor="ctr"/>
          <a:lstStyle/>
          <a:p>
            <a:pPr eaLnBrk="0" hangingPunct="0"/>
            <a:endParaRPr lang="en-US" sz="1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1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zh-CN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1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2E8A9C09-F8F4-4EBA-9E51-221BE1531AB5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49914978-5987-4B97-9D63-FAC08BFE68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20638"/>
            <a:ext cx="9144000" cy="1438276"/>
          </a:xfrm>
          <a:prstGeom prst="rect">
            <a:avLst/>
          </a:prstGeom>
          <a:solidFill>
            <a:srgbClr val="243AA8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5875" y="6742113"/>
            <a:ext cx="9128125" cy="115887"/>
          </a:xfrm>
          <a:prstGeom prst="rect">
            <a:avLst/>
          </a:prstGeom>
          <a:solidFill>
            <a:srgbClr val="C1C1C1"/>
          </a:solidFill>
          <a:ln w="9525">
            <a:noFill/>
            <a:miter lim="800000"/>
            <a:headEnd/>
            <a:tailEnd/>
          </a:ln>
        </p:spPr>
        <p:txBody>
          <a:bodyPr lIns="36000" tIns="7200" rIns="36000" bIns="18000" anchor="ctr"/>
          <a:lstStyle/>
          <a:p>
            <a:pPr eaLnBrk="0" hangingPunct="0"/>
            <a:endParaRPr lang="en-US" sz="10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5875" y="-9525"/>
            <a:ext cx="9144000" cy="109538"/>
          </a:xfrm>
          <a:prstGeom prst="rect">
            <a:avLst/>
          </a:prstGeom>
          <a:solidFill>
            <a:srgbClr val="C1C1C1"/>
          </a:solidFill>
          <a:ln w="9525">
            <a:noFill/>
            <a:miter lim="800000"/>
            <a:headEnd/>
            <a:tailEnd/>
          </a:ln>
        </p:spPr>
        <p:txBody>
          <a:bodyPr lIns="36000" tIns="7200" rIns="36000" bIns="18000" anchor="ctr"/>
          <a:lstStyle/>
          <a:p>
            <a:pPr eaLnBrk="0" hangingPunct="0"/>
            <a:endParaRPr lang="en-US" sz="1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1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zh-CN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1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31FEA195-CABB-4F1F-BBAE-85877BC0F648}" type="datetimeFigureOut">
              <a:rPr lang="en-US"/>
              <a:pPr/>
              <a:t>9/17/2015</a:t>
            </a:fld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98C0B14E-CB47-48D8-B485-C9301DF1828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1026" name="Freeform 2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/>
              <a:ahLst/>
              <a:cxnLst>
                <a:cxn ang="0">
                  <a:pos x="0" y="266"/>
                </a:cxn>
                <a:cxn ang="0">
                  <a:pos x="5759" y="266"/>
                </a:cxn>
                <a:cxn ang="0">
                  <a:pos x="5759" y="81"/>
                </a:cxn>
                <a:cxn ang="0">
                  <a:pos x="5573" y="111"/>
                </a:cxn>
                <a:cxn ang="0">
                  <a:pos x="5104" y="131"/>
                </a:cxn>
                <a:cxn ang="0">
                  <a:pos x="4602" y="101"/>
                </a:cxn>
                <a:cxn ang="0">
                  <a:pos x="4143" y="141"/>
                </a:cxn>
                <a:cxn ang="0">
                  <a:pos x="3918" y="141"/>
                </a:cxn>
                <a:cxn ang="0">
                  <a:pos x="3790" y="131"/>
                </a:cxn>
                <a:cxn ang="0">
                  <a:pos x="3459" y="81"/>
                </a:cxn>
                <a:cxn ang="0">
                  <a:pos x="2979" y="91"/>
                </a:cxn>
                <a:cxn ang="0">
                  <a:pos x="2733" y="20"/>
                </a:cxn>
                <a:cxn ang="0">
                  <a:pos x="2434" y="51"/>
                </a:cxn>
                <a:cxn ang="0">
                  <a:pos x="2220" y="81"/>
                </a:cxn>
                <a:cxn ang="0">
                  <a:pos x="2050" y="91"/>
                </a:cxn>
                <a:cxn ang="0">
                  <a:pos x="1751" y="71"/>
                </a:cxn>
                <a:cxn ang="0">
                  <a:pos x="1441" y="51"/>
                </a:cxn>
                <a:cxn ang="0">
                  <a:pos x="1131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6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" name="Group 68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4" name="Group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027" name="Freeform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/>
                    <a:ahLst/>
                    <a:cxnLst>
                      <a:cxn ang="0">
                        <a:pos x="0" y="238"/>
                      </a:cxn>
                      <a:cxn ang="0">
                        <a:pos x="19" y="184"/>
                      </a:cxn>
                      <a:cxn ang="0">
                        <a:pos x="36" y="126"/>
                      </a:cxn>
                      <a:cxn ang="0">
                        <a:pos x="44" y="100"/>
                      </a:cxn>
                      <a:cxn ang="0">
                        <a:pos x="55" y="70"/>
                      </a:cxn>
                      <a:cxn ang="0">
                        <a:pos x="72" y="39"/>
                      </a:cxn>
                      <a:cxn ang="0">
                        <a:pos x="83" y="19"/>
                      </a:cxn>
                      <a:cxn ang="0">
                        <a:pos x="93" y="10"/>
                      </a:cxn>
                      <a:cxn ang="0">
                        <a:pos x="105" y="2"/>
                      </a:cxn>
                      <a:cxn ang="0">
                        <a:pos x="118" y="0"/>
                      </a:cxn>
                      <a:cxn ang="0">
                        <a:pos x="124" y="6"/>
                      </a:cxn>
                      <a:cxn ang="0">
                        <a:pos x="131" y="22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" name="Freeform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/>
                    <a:ahLst/>
                    <a:cxnLst>
                      <a:cxn ang="0">
                        <a:pos x="0" y="583"/>
                      </a:cxn>
                      <a:cxn ang="0">
                        <a:pos x="0" y="528"/>
                      </a:cxn>
                      <a:cxn ang="0">
                        <a:pos x="0" y="487"/>
                      </a:cxn>
                      <a:cxn ang="0">
                        <a:pos x="2" y="458"/>
                      </a:cxn>
                      <a:cxn ang="0">
                        <a:pos x="2" y="423"/>
                      </a:cxn>
                      <a:cxn ang="0">
                        <a:pos x="2" y="387"/>
                      </a:cxn>
                      <a:cxn ang="0">
                        <a:pos x="3" y="357"/>
                      </a:cxn>
                      <a:cxn ang="0">
                        <a:pos x="5" y="329"/>
                      </a:cxn>
                      <a:cxn ang="0">
                        <a:pos x="8" y="280"/>
                      </a:cxn>
                      <a:cxn ang="0">
                        <a:pos x="13" y="227"/>
                      </a:cxn>
                      <a:cxn ang="0">
                        <a:pos x="19" y="173"/>
                      </a:cxn>
                      <a:cxn ang="0">
                        <a:pos x="23" y="116"/>
                      </a:cxn>
                      <a:cxn ang="0">
                        <a:pos x="27" y="81"/>
                      </a:cxn>
                      <a:cxn ang="0">
                        <a:pos x="30" y="68"/>
                      </a:cxn>
                      <a:cxn ang="0">
                        <a:pos x="38" y="45"/>
                      </a:cxn>
                      <a:cxn ang="0">
                        <a:pos x="46" y="28"/>
                      </a:cxn>
                      <a:cxn ang="0">
                        <a:pos x="55" y="15"/>
                      </a:cxn>
                      <a:cxn ang="0">
                        <a:pos x="63" y="3"/>
                      </a:cxn>
                      <a:cxn ang="0">
                        <a:pos x="69" y="0"/>
                      </a:cxn>
                      <a:cxn ang="0">
                        <a:pos x="78" y="0"/>
                      </a:cxn>
                      <a:cxn ang="0">
                        <a:pos x="86" y="4"/>
                      </a:cxn>
                      <a:cxn ang="0">
                        <a:pos x="89" y="10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030" name="Freeform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/>
                    <a:ahLst/>
                    <a:cxnLst>
                      <a:cxn ang="0">
                        <a:pos x="162" y="264"/>
                      </a:cxn>
                      <a:cxn ang="0">
                        <a:pos x="138" y="239"/>
                      </a:cxn>
                      <a:cxn ang="0">
                        <a:pos x="128" y="222"/>
                      </a:cxn>
                      <a:cxn ang="0">
                        <a:pos x="122" y="210"/>
                      </a:cxn>
                      <a:cxn ang="0">
                        <a:pos x="86" y="88"/>
                      </a:cxn>
                      <a:cxn ang="0">
                        <a:pos x="66" y="49"/>
                      </a:cxn>
                      <a:cxn ang="0">
                        <a:pos x="52" y="24"/>
                      </a:cxn>
                      <a:cxn ang="0">
                        <a:pos x="41" y="13"/>
                      </a:cxn>
                      <a:cxn ang="0">
                        <a:pos x="27" y="3"/>
                      </a:cxn>
                      <a:cxn ang="0">
                        <a:pos x="15" y="0"/>
                      </a:cxn>
                      <a:cxn ang="0">
                        <a:pos x="5" y="2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31" name="Freeform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/>
                    <a:ahLst/>
                    <a:cxnLst>
                      <a:cxn ang="0">
                        <a:pos x="249" y="627"/>
                      </a:cxn>
                      <a:cxn ang="0">
                        <a:pos x="242" y="577"/>
                      </a:cxn>
                      <a:cxn ang="0">
                        <a:pos x="164" y="237"/>
                      </a:cxn>
                      <a:cxn ang="0">
                        <a:pos x="128" y="132"/>
                      </a:cxn>
                      <a:cxn ang="0">
                        <a:pos x="118" y="97"/>
                      </a:cxn>
                      <a:cxn ang="0">
                        <a:pos x="105" y="57"/>
                      </a:cxn>
                      <a:cxn ang="0">
                        <a:pos x="90" y="27"/>
                      </a:cxn>
                      <a:cxn ang="0">
                        <a:pos x="75" y="11"/>
                      </a:cxn>
                      <a:cxn ang="0">
                        <a:pos x="57" y="0"/>
                      </a:cxn>
                      <a:cxn ang="0">
                        <a:pos x="38" y="0"/>
                      </a:cxn>
                      <a:cxn ang="0">
                        <a:pos x="26" y="12"/>
                      </a:cxn>
                      <a:cxn ang="0">
                        <a:pos x="0" y="70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33" name="Freeform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8" y="202"/>
                    </a:cxn>
                    <a:cxn ang="0">
                      <a:pos x="15" y="138"/>
                    </a:cxn>
                    <a:cxn ang="0">
                      <a:pos x="19" y="110"/>
                    </a:cxn>
                    <a:cxn ang="0">
                      <a:pos x="24" y="77"/>
                    </a:cxn>
                    <a:cxn ang="0">
                      <a:pos x="31" y="43"/>
                    </a:cxn>
                    <a:cxn ang="0">
                      <a:pos x="36" y="21"/>
                    </a:cxn>
                    <a:cxn ang="0">
                      <a:pos x="41" y="11"/>
                    </a:cxn>
                    <a:cxn ang="0">
                      <a:pos x="46" y="2"/>
                    </a:cxn>
                    <a:cxn ang="0">
                      <a:pos x="52" y="0"/>
                    </a:cxn>
                    <a:cxn ang="0">
                      <a:pos x="55" y="7"/>
                    </a:cxn>
                    <a:cxn ang="0">
                      <a:pos x="58" y="24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34" name="Freeform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/>
                  <a:ahLst/>
                  <a:cxnLst>
                    <a:cxn ang="0">
                      <a:pos x="0" y="639"/>
                    </a:cxn>
                    <a:cxn ang="0">
                      <a:pos x="0" y="579"/>
                    </a:cxn>
                    <a:cxn ang="0">
                      <a:pos x="0" y="534"/>
                    </a:cxn>
                    <a:cxn ang="0">
                      <a:pos x="0" y="503"/>
                    </a:cxn>
                    <a:cxn ang="0">
                      <a:pos x="1" y="464"/>
                    </a:cxn>
                    <a:cxn ang="0">
                      <a:pos x="1" y="424"/>
                    </a:cxn>
                    <a:cxn ang="0">
                      <a:pos x="1" y="391"/>
                    </a:cxn>
                    <a:cxn ang="0">
                      <a:pos x="2" y="361"/>
                    </a:cxn>
                    <a:cxn ang="0">
                      <a:pos x="4" y="307"/>
                    </a:cxn>
                    <a:cxn ang="0">
                      <a:pos x="5" y="249"/>
                    </a:cxn>
                    <a:cxn ang="0">
                      <a:pos x="8" y="190"/>
                    </a:cxn>
                    <a:cxn ang="0">
                      <a:pos x="10" y="127"/>
                    </a:cxn>
                    <a:cxn ang="0">
                      <a:pos x="12" y="89"/>
                    </a:cxn>
                    <a:cxn ang="0">
                      <a:pos x="13" y="75"/>
                    </a:cxn>
                    <a:cxn ang="0">
                      <a:pos x="17" y="49"/>
                    </a:cxn>
                    <a:cxn ang="0">
                      <a:pos x="20" y="31"/>
                    </a:cxn>
                    <a:cxn ang="0">
                      <a:pos x="24" y="16"/>
                    </a:cxn>
                    <a:cxn ang="0">
                      <a:pos x="28" y="3"/>
                    </a:cxn>
                    <a:cxn ang="0">
                      <a:pos x="31" y="0"/>
                    </a:cxn>
                    <a:cxn ang="0">
                      <a:pos x="35" y="0"/>
                    </a:cxn>
                    <a:cxn ang="0">
                      <a:pos x="38" y="5"/>
                    </a:cxn>
                    <a:cxn ang="0">
                      <a:pos x="40" y="10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/>
                  <a:ahLst/>
                  <a:cxnLst>
                    <a:cxn ang="0">
                      <a:pos x="139" y="1096"/>
                    </a:cxn>
                    <a:cxn ang="0">
                      <a:pos x="135" y="1009"/>
                    </a:cxn>
                    <a:cxn ang="0">
                      <a:pos x="90" y="415"/>
                    </a:cxn>
                    <a:cxn ang="0">
                      <a:pos x="71" y="230"/>
                    </a:cxn>
                    <a:cxn ang="0">
                      <a:pos x="66" y="170"/>
                    </a:cxn>
                    <a:cxn ang="0">
                      <a:pos x="58" y="100"/>
                    </a:cxn>
                    <a:cxn ang="0">
                      <a:pos x="50" y="47"/>
                    </a:cxn>
                    <a:cxn ang="0">
                      <a:pos x="41" y="19"/>
                    </a:cxn>
                    <a:cxn ang="0">
                      <a:pos x="32" y="1"/>
                    </a:cxn>
                    <a:cxn ang="0">
                      <a:pos x="21" y="0"/>
                    </a:cxn>
                    <a:cxn ang="0">
                      <a:pos x="14" y="21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7" name="Group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036" name="Freeform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/>
                    <a:ahLst/>
                    <a:cxnLst>
                      <a:cxn ang="0">
                        <a:pos x="91" y="385"/>
                      </a:cxn>
                      <a:cxn ang="0">
                        <a:pos x="77" y="347"/>
                      </a:cxn>
                      <a:cxn ang="0">
                        <a:pos x="72" y="325"/>
                      </a:cxn>
                      <a:cxn ang="0">
                        <a:pos x="69" y="306"/>
                      </a:cxn>
                      <a:cxn ang="0">
                        <a:pos x="48" y="129"/>
                      </a:cxn>
                      <a:cxn ang="0">
                        <a:pos x="37" y="73"/>
                      </a:cxn>
                      <a:cxn ang="0">
                        <a:pos x="29" y="37"/>
                      </a:cxn>
                      <a:cxn ang="0">
                        <a:pos x="23" y="18"/>
                      </a:cxn>
                      <a:cxn ang="0">
                        <a:pos x="15" y="5"/>
                      </a:cxn>
                      <a:cxn ang="0">
                        <a:pos x="8" y="0"/>
                      </a:cxn>
                      <a:cxn ang="0">
                        <a:pos x="2" y="3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37" name="Freeform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/>
                    <a:ahLst/>
                    <a:cxnLst>
                      <a:cxn ang="0">
                        <a:pos x="0" y="1412"/>
                      </a:cxn>
                      <a:cxn ang="0">
                        <a:pos x="45" y="888"/>
                      </a:cxn>
                      <a:cxn ang="0">
                        <a:pos x="50" y="804"/>
                      </a:cxn>
                      <a:cxn ang="0">
                        <a:pos x="62" y="668"/>
                      </a:cxn>
                      <a:cxn ang="0">
                        <a:pos x="73" y="526"/>
                      </a:cxn>
                      <a:cxn ang="0">
                        <a:pos x="79" y="450"/>
                      </a:cxn>
                      <a:cxn ang="0">
                        <a:pos x="82" y="368"/>
                      </a:cxn>
                      <a:cxn ang="0">
                        <a:pos x="85" y="291"/>
                      </a:cxn>
                      <a:cxn ang="0">
                        <a:pos x="93" y="202"/>
                      </a:cxn>
                      <a:cxn ang="0">
                        <a:pos x="100" y="120"/>
                      </a:cxn>
                      <a:cxn ang="0">
                        <a:pos x="110" y="48"/>
                      </a:cxn>
                      <a:cxn ang="0">
                        <a:pos x="117" y="3"/>
                      </a:cxn>
                      <a:cxn ang="0">
                        <a:pos x="122" y="0"/>
                      </a:cxn>
                      <a:cxn ang="0">
                        <a:pos x="126" y="23"/>
                      </a:cxn>
                      <a:cxn ang="0">
                        <a:pos x="129" y="102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38" name="Freeform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/>
                    <a:ahLst/>
                    <a:cxnLst>
                      <a:cxn ang="0">
                        <a:pos x="0" y="521"/>
                      </a:cxn>
                      <a:cxn ang="0">
                        <a:pos x="20" y="408"/>
                      </a:cxn>
                      <a:cxn ang="0">
                        <a:pos x="32" y="278"/>
                      </a:cxn>
                      <a:cxn ang="0">
                        <a:pos x="38" y="220"/>
                      </a:cxn>
                      <a:cxn ang="0">
                        <a:pos x="47" y="153"/>
                      </a:cxn>
                      <a:cxn ang="0">
                        <a:pos x="59" y="84"/>
                      </a:cxn>
                      <a:cxn ang="0">
                        <a:pos x="69" y="40"/>
                      </a:cxn>
                      <a:cxn ang="0">
                        <a:pos x="75" y="19"/>
                      </a:cxn>
                      <a:cxn ang="0">
                        <a:pos x="84" y="3"/>
                      </a:cxn>
                      <a:cxn ang="0">
                        <a:pos x="96" y="0"/>
                      </a:cxn>
                      <a:cxn ang="0">
                        <a:pos x="101" y="11"/>
                      </a:cxn>
                      <a:cxn ang="0">
                        <a:pos x="105" y="46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39" name="Freeform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" y="16"/>
                      </a:cxn>
                      <a:cxn ang="0">
                        <a:pos x="18" y="34"/>
                      </a:cxn>
                      <a:cxn ang="0">
                        <a:pos x="26" y="70"/>
                      </a:cxn>
                      <a:cxn ang="0">
                        <a:pos x="33" y="101"/>
                      </a:cxn>
                      <a:cxn ang="0">
                        <a:pos x="40" y="132"/>
                      </a:cxn>
                      <a:cxn ang="0">
                        <a:pos x="43" y="158"/>
                      </a:cxn>
                      <a:cxn ang="0">
                        <a:pos x="45" y="184"/>
                      </a:cxn>
                      <a:cxn ang="0">
                        <a:pos x="47" y="219"/>
                      </a:cxn>
                      <a:cxn ang="0">
                        <a:pos x="47" y="254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41" name="Freeform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/>
                  <a:ahLst/>
                  <a:cxnLst>
                    <a:cxn ang="0">
                      <a:pos x="163" y="129"/>
                    </a:cxn>
                    <a:cxn ang="0">
                      <a:pos x="138" y="116"/>
                    </a:cxn>
                    <a:cxn ang="0">
                      <a:pos x="129" y="109"/>
                    </a:cxn>
                    <a:cxn ang="0">
                      <a:pos x="123" y="103"/>
                    </a:cxn>
                    <a:cxn ang="0">
                      <a:pos x="86" y="43"/>
                    </a:cxn>
                    <a:cxn ang="0">
                      <a:pos x="67" y="24"/>
                    </a:cxn>
                    <a:cxn ang="0">
                      <a:pos x="52" y="12"/>
                    </a:cxn>
                    <a:cxn ang="0">
                      <a:pos x="41" y="6"/>
                    </a:cxn>
                    <a:cxn ang="0">
                      <a:pos x="27" y="2"/>
                    </a:cxn>
                    <a:cxn ang="0">
                      <a:pos x="14" y="0"/>
                    </a:cxn>
                    <a:cxn ang="0">
                      <a:pos x="5" y="0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/>
                  <a:ahLst/>
                  <a:cxnLst>
                    <a:cxn ang="0">
                      <a:pos x="0" y="139"/>
                    </a:cxn>
                    <a:cxn ang="0">
                      <a:pos x="32" y="108"/>
                    </a:cxn>
                    <a:cxn ang="0">
                      <a:pos x="59" y="73"/>
                    </a:cxn>
                    <a:cxn ang="0">
                      <a:pos x="73" y="58"/>
                    </a:cxn>
                    <a:cxn ang="0">
                      <a:pos x="93" y="41"/>
                    </a:cxn>
                    <a:cxn ang="0">
                      <a:pos x="119" y="23"/>
                    </a:cxn>
                    <a:cxn ang="0">
                      <a:pos x="139" y="11"/>
                    </a:cxn>
                    <a:cxn ang="0">
                      <a:pos x="153" y="5"/>
                    </a:cxn>
                    <a:cxn ang="0">
                      <a:pos x="173" y="1"/>
                    </a:cxn>
                    <a:cxn ang="0">
                      <a:pos x="196" y="0"/>
                    </a:cxn>
                    <a:cxn ang="0">
                      <a:pos x="206" y="3"/>
                    </a:cxn>
                    <a:cxn ang="0">
                      <a:pos x="217" y="1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/>
                  <a:ahLst/>
                  <a:cxnLst>
                    <a:cxn ang="0">
                      <a:pos x="0" y="344"/>
                    </a:cxn>
                    <a:cxn ang="0">
                      <a:pos x="0" y="311"/>
                    </a:cxn>
                    <a:cxn ang="0">
                      <a:pos x="0" y="287"/>
                    </a:cxn>
                    <a:cxn ang="0">
                      <a:pos x="3" y="270"/>
                    </a:cxn>
                    <a:cxn ang="0">
                      <a:pos x="5" y="249"/>
                    </a:cxn>
                    <a:cxn ang="0">
                      <a:pos x="5" y="228"/>
                    </a:cxn>
                    <a:cxn ang="0">
                      <a:pos x="5" y="211"/>
                    </a:cxn>
                    <a:cxn ang="0">
                      <a:pos x="10" y="194"/>
                    </a:cxn>
                    <a:cxn ang="0">
                      <a:pos x="14" y="165"/>
                    </a:cxn>
                    <a:cxn ang="0">
                      <a:pos x="22" y="134"/>
                    </a:cxn>
                    <a:cxn ang="0">
                      <a:pos x="31" y="102"/>
                    </a:cxn>
                    <a:cxn ang="0">
                      <a:pos x="38" y="68"/>
                    </a:cxn>
                    <a:cxn ang="0">
                      <a:pos x="45" y="48"/>
                    </a:cxn>
                    <a:cxn ang="0">
                      <a:pos x="50" y="40"/>
                    </a:cxn>
                    <a:cxn ang="0">
                      <a:pos x="64" y="27"/>
                    </a:cxn>
                    <a:cxn ang="0">
                      <a:pos x="77" y="16"/>
                    </a:cxn>
                    <a:cxn ang="0">
                      <a:pos x="91" y="8"/>
                    </a:cxn>
                    <a:cxn ang="0">
                      <a:pos x="106" y="2"/>
                    </a:cxn>
                    <a:cxn ang="0">
                      <a:pos x="117" y="0"/>
                    </a:cxn>
                    <a:cxn ang="0">
                      <a:pos x="131" y="0"/>
                    </a:cxn>
                    <a:cxn ang="0">
                      <a:pos x="143" y="2"/>
                    </a:cxn>
                    <a:cxn ang="0">
                      <a:pos x="149" y="5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44" name="Freeform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/>
                  <a:ahLst/>
                  <a:cxnLst>
                    <a:cxn ang="0">
                      <a:pos x="260" y="311"/>
                    </a:cxn>
                    <a:cxn ang="0">
                      <a:pos x="252" y="286"/>
                    </a:cxn>
                    <a:cxn ang="0">
                      <a:pos x="171" y="117"/>
                    </a:cxn>
                    <a:cxn ang="0">
                      <a:pos x="134" y="65"/>
                    </a:cxn>
                    <a:cxn ang="0">
                      <a:pos x="124" y="48"/>
                    </a:cxn>
                    <a:cxn ang="0">
                      <a:pos x="109" y="28"/>
                    </a:cxn>
                    <a:cxn ang="0">
                      <a:pos x="94" y="13"/>
                    </a:cxn>
                    <a:cxn ang="0">
                      <a:pos x="78" y="5"/>
                    </a:cxn>
                    <a:cxn ang="0">
                      <a:pos x="59" y="0"/>
                    </a:cxn>
                    <a:cxn ang="0">
                      <a:pos x="40" y="0"/>
                    </a:cxn>
                    <a:cxn ang="0">
                      <a:pos x="27" y="5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45" name="Freeform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/>
                  <a:ahLst/>
                  <a:cxnLst>
                    <a:cxn ang="0">
                      <a:pos x="0" y="478"/>
                    </a:cxn>
                    <a:cxn ang="0">
                      <a:pos x="84" y="300"/>
                    </a:cxn>
                    <a:cxn ang="0">
                      <a:pos x="93" y="272"/>
                    </a:cxn>
                    <a:cxn ang="0">
                      <a:pos x="114" y="226"/>
                    </a:cxn>
                    <a:cxn ang="0">
                      <a:pos x="133" y="178"/>
                    </a:cxn>
                    <a:cxn ang="0">
                      <a:pos x="144" y="152"/>
                    </a:cxn>
                    <a:cxn ang="0">
                      <a:pos x="149" y="124"/>
                    </a:cxn>
                    <a:cxn ang="0">
                      <a:pos x="157" y="98"/>
                    </a:cxn>
                    <a:cxn ang="0">
                      <a:pos x="169" y="68"/>
                    </a:cxn>
                    <a:cxn ang="0">
                      <a:pos x="183" y="40"/>
                    </a:cxn>
                    <a:cxn ang="0">
                      <a:pos x="200" y="16"/>
                    </a:cxn>
                    <a:cxn ang="0">
                      <a:pos x="214" y="1"/>
                    </a:cxn>
                    <a:cxn ang="0">
                      <a:pos x="222" y="0"/>
                    </a:cxn>
                    <a:cxn ang="0">
                      <a:pos x="230" y="8"/>
                    </a:cxn>
                    <a:cxn ang="0">
                      <a:pos x="235" y="34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/>
                  <a:ahLst/>
                  <a:cxnLst>
                    <a:cxn ang="0">
                      <a:pos x="0" y="177"/>
                    </a:cxn>
                    <a:cxn ang="0">
                      <a:pos x="35" y="138"/>
                    </a:cxn>
                    <a:cxn ang="0">
                      <a:pos x="57" y="94"/>
                    </a:cxn>
                    <a:cxn ang="0">
                      <a:pos x="70" y="74"/>
                    </a:cxn>
                    <a:cxn ang="0">
                      <a:pos x="86" y="51"/>
                    </a:cxn>
                    <a:cxn ang="0">
                      <a:pos x="107" y="28"/>
                    </a:cxn>
                    <a:cxn ang="0">
                      <a:pos x="123" y="13"/>
                    </a:cxn>
                    <a:cxn ang="0">
                      <a:pos x="136" y="6"/>
                    </a:cxn>
                    <a:cxn ang="0">
                      <a:pos x="152" y="1"/>
                    </a:cxn>
                    <a:cxn ang="0">
                      <a:pos x="171" y="0"/>
                    </a:cxn>
                    <a:cxn ang="0">
                      <a:pos x="179" y="3"/>
                    </a:cxn>
                    <a:cxn ang="0">
                      <a:pos x="188" y="15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47" name="Freeform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5"/>
                    </a:cxn>
                    <a:cxn ang="0">
                      <a:pos x="33" y="11"/>
                    </a:cxn>
                    <a:cxn ang="0">
                      <a:pos x="50" y="23"/>
                    </a:cxn>
                    <a:cxn ang="0">
                      <a:pos x="65" y="33"/>
                    </a:cxn>
                    <a:cxn ang="0">
                      <a:pos x="77" y="44"/>
                    </a:cxn>
                    <a:cxn ang="0">
                      <a:pos x="84" y="53"/>
                    </a:cxn>
                    <a:cxn ang="0">
                      <a:pos x="87" y="62"/>
                    </a:cxn>
                    <a:cxn ang="0">
                      <a:pos x="90" y="74"/>
                    </a:cxn>
                    <a:cxn ang="0">
                      <a:pos x="90" y="86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48" name="Freeform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/>
                  <a:ahLst/>
                  <a:cxnLst>
                    <a:cxn ang="0">
                      <a:pos x="0" y="967"/>
                    </a:cxn>
                    <a:cxn ang="0">
                      <a:pos x="80" y="608"/>
                    </a:cxn>
                    <a:cxn ang="0">
                      <a:pos x="89" y="550"/>
                    </a:cxn>
                    <a:cxn ang="0">
                      <a:pos x="109" y="458"/>
                    </a:cxn>
                    <a:cxn ang="0">
                      <a:pos x="128" y="361"/>
                    </a:cxn>
                    <a:cxn ang="0">
                      <a:pos x="138" y="307"/>
                    </a:cxn>
                    <a:cxn ang="0">
                      <a:pos x="143" y="252"/>
                    </a:cxn>
                    <a:cxn ang="0">
                      <a:pos x="151" y="199"/>
                    </a:cxn>
                    <a:cxn ang="0">
                      <a:pos x="163" y="138"/>
                    </a:cxn>
                    <a:cxn ang="0">
                      <a:pos x="175" y="81"/>
                    </a:cxn>
                    <a:cxn ang="0">
                      <a:pos x="192" y="32"/>
                    </a:cxn>
                    <a:cxn ang="0">
                      <a:pos x="206" y="2"/>
                    </a:cxn>
                    <a:cxn ang="0">
                      <a:pos x="214" y="0"/>
                    </a:cxn>
                    <a:cxn ang="0">
                      <a:pos x="221" y="15"/>
                    </a:cxn>
                    <a:cxn ang="0">
                      <a:pos x="226" y="6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/>
                  <a:ahLst/>
                  <a:cxnLst>
                    <a:cxn ang="0">
                      <a:pos x="0" y="359"/>
                    </a:cxn>
                    <a:cxn ang="0">
                      <a:pos x="33" y="281"/>
                    </a:cxn>
                    <a:cxn ang="0">
                      <a:pos x="54" y="191"/>
                    </a:cxn>
                    <a:cxn ang="0">
                      <a:pos x="65" y="151"/>
                    </a:cxn>
                    <a:cxn ang="0">
                      <a:pos x="81" y="105"/>
                    </a:cxn>
                    <a:cxn ang="0">
                      <a:pos x="101" y="57"/>
                    </a:cxn>
                    <a:cxn ang="0">
                      <a:pos x="117" y="28"/>
                    </a:cxn>
                    <a:cxn ang="0">
                      <a:pos x="128" y="13"/>
                    </a:cxn>
                    <a:cxn ang="0">
                      <a:pos x="144" y="2"/>
                    </a:cxn>
                    <a:cxn ang="0">
                      <a:pos x="162" y="0"/>
                    </a:cxn>
                    <a:cxn ang="0">
                      <a:pos x="169" y="8"/>
                    </a:cxn>
                    <a:cxn ang="0">
                      <a:pos x="178" y="31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50" name="Freeform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10"/>
                    </a:cxn>
                    <a:cxn ang="0">
                      <a:pos x="32" y="24"/>
                    </a:cxn>
                    <a:cxn ang="0">
                      <a:pos x="48" y="47"/>
                    </a:cxn>
                    <a:cxn ang="0">
                      <a:pos x="62" y="68"/>
                    </a:cxn>
                    <a:cxn ang="0">
                      <a:pos x="75" y="90"/>
                    </a:cxn>
                    <a:cxn ang="0">
                      <a:pos x="81" y="108"/>
                    </a:cxn>
                    <a:cxn ang="0">
                      <a:pos x="84" y="125"/>
                    </a:cxn>
                    <a:cxn ang="0">
                      <a:pos x="87" y="148"/>
                    </a:cxn>
                    <a:cxn ang="0">
                      <a:pos x="87" y="173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51" name="Freeform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/>
                  <a:ahLst/>
                  <a:cxnLst>
                    <a:cxn ang="0">
                      <a:pos x="121" y="804"/>
                    </a:cxn>
                    <a:cxn ang="0">
                      <a:pos x="122" y="687"/>
                    </a:cxn>
                    <a:cxn ang="0">
                      <a:pos x="122" y="634"/>
                    </a:cxn>
                    <a:cxn ang="0">
                      <a:pos x="119" y="596"/>
                    </a:cxn>
                    <a:cxn ang="0">
                      <a:pos x="117" y="551"/>
                    </a:cxn>
                    <a:cxn ang="0">
                      <a:pos x="118" y="503"/>
                    </a:cxn>
                    <a:cxn ang="0">
                      <a:pos x="116" y="464"/>
                    </a:cxn>
                    <a:cxn ang="0">
                      <a:pos x="114" y="428"/>
                    </a:cxn>
                    <a:cxn ang="0">
                      <a:pos x="109" y="365"/>
                    </a:cxn>
                    <a:cxn ang="0">
                      <a:pos x="103" y="296"/>
                    </a:cxn>
                    <a:cxn ang="0">
                      <a:pos x="96" y="226"/>
                    </a:cxn>
                    <a:cxn ang="0">
                      <a:pos x="90" y="151"/>
                    </a:cxn>
                    <a:cxn ang="0">
                      <a:pos x="84" y="106"/>
                    </a:cxn>
                    <a:cxn ang="0">
                      <a:pos x="80" y="89"/>
                    </a:cxn>
                    <a:cxn ang="0">
                      <a:pos x="68" y="59"/>
                    </a:cxn>
                    <a:cxn ang="0">
                      <a:pos x="58" y="37"/>
                    </a:cxn>
                    <a:cxn ang="0">
                      <a:pos x="47" y="18"/>
                    </a:cxn>
                    <a:cxn ang="0">
                      <a:pos x="34" y="4"/>
                    </a:cxn>
                    <a:cxn ang="0">
                      <a:pos x="26" y="0"/>
                    </a:cxn>
                    <a:cxn ang="0">
                      <a:pos x="14" y="0"/>
                    </a:cxn>
                    <a:cxn ang="0">
                      <a:pos x="5" y="5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53" name="Freeform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/>
                <a:ahLst/>
                <a:cxnLst>
                  <a:cxn ang="0">
                    <a:pos x="27" y="35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2"/>
                  </a:cxn>
                  <a:cxn ang="0">
                    <a:pos x="12" y="11"/>
                  </a:cxn>
                  <a:cxn ang="0">
                    <a:pos x="5" y="40"/>
                  </a:cxn>
                  <a:cxn ang="0">
                    <a:pos x="3" y="53"/>
                  </a:cxn>
                  <a:cxn ang="0">
                    <a:pos x="2" y="66"/>
                  </a:cxn>
                  <a:cxn ang="0">
                    <a:pos x="0" y="104"/>
                  </a:cxn>
                  <a:cxn ang="0">
                    <a:pos x="0" y="116"/>
                  </a:cxn>
                  <a:cxn ang="0">
                    <a:pos x="0" y="130"/>
                  </a:cxn>
                  <a:cxn ang="0">
                    <a:pos x="1" y="146"/>
                  </a:cxn>
                  <a:cxn ang="0">
                    <a:pos x="3" y="169"/>
                  </a:cxn>
                  <a:cxn ang="0">
                    <a:pos x="6" y="185"/>
                  </a:cxn>
                  <a:cxn ang="0">
                    <a:pos x="9" y="202"/>
                  </a:cxn>
                  <a:cxn ang="0">
                    <a:pos x="15" y="223"/>
                  </a:cxn>
                  <a:cxn ang="0">
                    <a:pos x="12" y="197"/>
                  </a:cxn>
                  <a:cxn ang="0">
                    <a:pos x="9" y="173"/>
                  </a:cxn>
                  <a:cxn ang="0">
                    <a:pos x="8" y="152"/>
                  </a:cxn>
                  <a:cxn ang="0">
                    <a:pos x="9" y="130"/>
                  </a:cxn>
                  <a:cxn ang="0">
                    <a:pos x="9" y="116"/>
                  </a:cxn>
                  <a:cxn ang="0">
                    <a:pos x="8" y="97"/>
                  </a:cxn>
                  <a:cxn ang="0">
                    <a:pos x="7" y="83"/>
                  </a:cxn>
                  <a:cxn ang="0">
                    <a:pos x="10" y="53"/>
                  </a:cxn>
                  <a:cxn ang="0">
                    <a:pos x="10" y="38"/>
                  </a:cxn>
                  <a:cxn ang="0">
                    <a:pos x="12" y="25"/>
                  </a:cxn>
                  <a:cxn ang="0">
                    <a:pos x="17" y="8"/>
                  </a:cxn>
                  <a:cxn ang="0">
                    <a:pos x="19" y="21"/>
                  </a:cxn>
                  <a:cxn ang="0">
                    <a:pos x="28" y="42"/>
                  </a:cxn>
                  <a:cxn ang="0">
                    <a:pos x="27" y="35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8" name="Group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1054" name="Freeform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14" y="15"/>
                    </a:cxn>
                    <a:cxn ang="0">
                      <a:pos x="22" y="40"/>
                    </a:cxn>
                    <a:cxn ang="0">
                      <a:pos x="29" y="74"/>
                    </a:cxn>
                    <a:cxn ang="0">
                      <a:pos x="37" y="118"/>
                    </a:cxn>
                    <a:cxn ang="0">
                      <a:pos x="37" y="164"/>
                    </a:cxn>
                    <a:cxn ang="0">
                      <a:pos x="33" y="205"/>
                    </a:cxn>
                    <a:cxn ang="0">
                      <a:pos x="29" y="205"/>
                    </a:cxn>
                    <a:cxn ang="0">
                      <a:pos x="33" y="164"/>
                    </a:cxn>
                    <a:cxn ang="0">
                      <a:pos x="33" y="130"/>
                    </a:cxn>
                    <a:cxn ang="0">
                      <a:pos x="26" y="93"/>
                    </a:cxn>
                    <a:cxn ang="0">
                      <a:pos x="14" y="56"/>
                    </a:cxn>
                    <a:cxn ang="0">
                      <a:pos x="0" y="9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55" name="Freeform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/>
                  <a:ahLst/>
                  <a:cxnLst>
                    <a:cxn ang="0">
                      <a:pos x="58" y="32"/>
                    </a:cxn>
                    <a:cxn ang="0">
                      <a:pos x="46" y="0"/>
                    </a:cxn>
                    <a:cxn ang="0">
                      <a:pos x="37" y="0"/>
                    </a:cxn>
                    <a:cxn ang="0">
                      <a:pos x="31" y="2"/>
                    </a:cxn>
                    <a:cxn ang="0">
                      <a:pos x="26" y="10"/>
                    </a:cxn>
                    <a:cxn ang="0">
                      <a:pos x="12" y="37"/>
                    </a:cxn>
                    <a:cxn ang="0">
                      <a:pos x="7" y="48"/>
                    </a:cxn>
                    <a:cxn ang="0">
                      <a:pos x="4" y="60"/>
                    </a:cxn>
                    <a:cxn ang="0">
                      <a:pos x="0" y="95"/>
                    </a:cxn>
                    <a:cxn ang="0">
                      <a:pos x="0" y="106"/>
                    </a:cxn>
                    <a:cxn ang="0">
                      <a:pos x="0" y="119"/>
                    </a:cxn>
                    <a:cxn ang="0">
                      <a:pos x="2" y="133"/>
                    </a:cxn>
                    <a:cxn ang="0">
                      <a:pos x="8" y="155"/>
                    </a:cxn>
                    <a:cxn ang="0">
                      <a:pos x="13" y="169"/>
                    </a:cxn>
                    <a:cxn ang="0">
                      <a:pos x="20" y="184"/>
                    </a:cxn>
                    <a:cxn ang="0">
                      <a:pos x="33" y="204"/>
                    </a:cxn>
                    <a:cxn ang="0">
                      <a:pos x="26" y="180"/>
                    </a:cxn>
                    <a:cxn ang="0">
                      <a:pos x="20" y="158"/>
                    </a:cxn>
                    <a:cxn ang="0">
                      <a:pos x="18" y="138"/>
                    </a:cxn>
                    <a:cxn ang="0">
                      <a:pos x="18" y="119"/>
                    </a:cxn>
                    <a:cxn ang="0">
                      <a:pos x="20" y="106"/>
                    </a:cxn>
                    <a:cxn ang="0">
                      <a:pos x="18" y="89"/>
                    </a:cxn>
                    <a:cxn ang="0">
                      <a:pos x="16" y="76"/>
                    </a:cxn>
                    <a:cxn ang="0">
                      <a:pos x="22" y="48"/>
                    </a:cxn>
                    <a:cxn ang="0">
                      <a:pos x="23" y="35"/>
                    </a:cxn>
                    <a:cxn ang="0">
                      <a:pos x="28" y="23"/>
                    </a:cxn>
                    <a:cxn ang="0">
                      <a:pos x="37" y="8"/>
                    </a:cxn>
                    <a:cxn ang="0">
                      <a:pos x="42" y="19"/>
                    </a:cxn>
                    <a:cxn ang="0">
                      <a:pos x="60" y="38"/>
                    </a:cxn>
                    <a:cxn ang="0">
                      <a:pos x="58" y="32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56" name="Freeform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/>
                  <a:ahLst/>
                  <a:cxnLst>
                    <a:cxn ang="0">
                      <a:pos x="48" y="4"/>
                    </a:cxn>
                    <a:cxn ang="0">
                      <a:pos x="52" y="15"/>
                    </a:cxn>
                    <a:cxn ang="0">
                      <a:pos x="85" y="13"/>
                    </a:cxn>
                    <a:cxn ang="0">
                      <a:pos x="72" y="19"/>
                    </a:cxn>
                    <a:cxn ang="0">
                      <a:pos x="58" y="24"/>
                    </a:cxn>
                    <a:cxn ang="0">
                      <a:pos x="89" y="34"/>
                    </a:cxn>
                    <a:cxn ang="0">
                      <a:pos x="65" y="38"/>
                    </a:cxn>
                    <a:cxn ang="0">
                      <a:pos x="63" y="48"/>
                    </a:cxn>
                    <a:cxn ang="0">
                      <a:pos x="133" y="100"/>
                    </a:cxn>
                    <a:cxn ang="0">
                      <a:pos x="68" y="62"/>
                    </a:cxn>
                    <a:cxn ang="0">
                      <a:pos x="82" y="84"/>
                    </a:cxn>
                    <a:cxn ang="0">
                      <a:pos x="73" y="85"/>
                    </a:cxn>
                    <a:cxn ang="0">
                      <a:pos x="85" y="115"/>
                    </a:cxn>
                    <a:cxn ang="0">
                      <a:pos x="112" y="146"/>
                    </a:cxn>
                    <a:cxn ang="0">
                      <a:pos x="82" y="123"/>
                    </a:cxn>
                    <a:cxn ang="0">
                      <a:pos x="107" y="170"/>
                    </a:cxn>
                    <a:cxn ang="0">
                      <a:pos x="85" y="139"/>
                    </a:cxn>
                    <a:cxn ang="0">
                      <a:pos x="79" y="139"/>
                    </a:cxn>
                    <a:cxn ang="0">
                      <a:pos x="87" y="166"/>
                    </a:cxn>
                    <a:cxn ang="0">
                      <a:pos x="81" y="166"/>
                    </a:cxn>
                    <a:cxn ang="0">
                      <a:pos x="94" y="198"/>
                    </a:cxn>
                    <a:cxn ang="0">
                      <a:pos x="86" y="190"/>
                    </a:cxn>
                    <a:cxn ang="0">
                      <a:pos x="93" y="220"/>
                    </a:cxn>
                    <a:cxn ang="0">
                      <a:pos x="87" y="210"/>
                    </a:cxn>
                    <a:cxn ang="0">
                      <a:pos x="81" y="207"/>
                    </a:cxn>
                    <a:cxn ang="0">
                      <a:pos x="85" y="229"/>
                    </a:cxn>
                    <a:cxn ang="0">
                      <a:pos x="99" y="269"/>
                    </a:cxn>
                    <a:cxn ang="0">
                      <a:pos x="81" y="238"/>
                    </a:cxn>
                    <a:cxn ang="0">
                      <a:pos x="77" y="233"/>
                    </a:cxn>
                    <a:cxn ang="0">
                      <a:pos x="78" y="267"/>
                    </a:cxn>
                    <a:cxn ang="0">
                      <a:pos x="72" y="283"/>
                    </a:cxn>
                    <a:cxn ang="0">
                      <a:pos x="70" y="264"/>
                    </a:cxn>
                    <a:cxn ang="0">
                      <a:pos x="17" y="315"/>
                    </a:cxn>
                    <a:cxn ang="0">
                      <a:pos x="65" y="241"/>
                    </a:cxn>
                    <a:cxn ang="0">
                      <a:pos x="55" y="257"/>
                    </a:cxn>
                    <a:cxn ang="0">
                      <a:pos x="69" y="216"/>
                    </a:cxn>
                    <a:cxn ang="0">
                      <a:pos x="10" y="248"/>
                    </a:cxn>
                    <a:cxn ang="0">
                      <a:pos x="69" y="204"/>
                    </a:cxn>
                    <a:cxn ang="0">
                      <a:pos x="61" y="193"/>
                    </a:cxn>
                    <a:cxn ang="0">
                      <a:pos x="67" y="177"/>
                    </a:cxn>
                    <a:cxn ang="0">
                      <a:pos x="58" y="177"/>
                    </a:cxn>
                    <a:cxn ang="0">
                      <a:pos x="32" y="208"/>
                    </a:cxn>
                    <a:cxn ang="0">
                      <a:pos x="57" y="148"/>
                    </a:cxn>
                    <a:cxn ang="0">
                      <a:pos x="62" y="126"/>
                    </a:cxn>
                    <a:cxn ang="0">
                      <a:pos x="55" y="122"/>
                    </a:cxn>
                    <a:cxn ang="0">
                      <a:pos x="57" y="101"/>
                    </a:cxn>
                    <a:cxn ang="0">
                      <a:pos x="53" y="99"/>
                    </a:cxn>
                    <a:cxn ang="0">
                      <a:pos x="35" y="117"/>
                    </a:cxn>
                    <a:cxn ang="0">
                      <a:pos x="49" y="87"/>
                    </a:cxn>
                    <a:cxn ang="0">
                      <a:pos x="48" y="62"/>
                    </a:cxn>
                    <a:cxn ang="0">
                      <a:pos x="49" y="46"/>
                    </a:cxn>
                    <a:cxn ang="0">
                      <a:pos x="34" y="46"/>
                    </a:cxn>
                    <a:cxn ang="0">
                      <a:pos x="38" y="24"/>
                    </a:cxn>
                    <a:cxn ang="0">
                      <a:pos x="31" y="19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58" name="Freeform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16"/>
                  </a:cxn>
                  <a:cxn ang="0">
                    <a:pos x="9" y="43"/>
                  </a:cxn>
                  <a:cxn ang="0">
                    <a:pos x="13" y="81"/>
                  </a:cxn>
                  <a:cxn ang="0">
                    <a:pos x="16" y="128"/>
                  </a:cxn>
                  <a:cxn ang="0">
                    <a:pos x="16" y="179"/>
                  </a:cxn>
                  <a:cxn ang="0">
                    <a:pos x="14" y="224"/>
                  </a:cxn>
                  <a:cxn ang="0">
                    <a:pos x="13" y="224"/>
                  </a:cxn>
                  <a:cxn ang="0">
                    <a:pos x="14" y="179"/>
                  </a:cxn>
                  <a:cxn ang="0">
                    <a:pos x="14" y="142"/>
                  </a:cxn>
                  <a:cxn ang="0">
                    <a:pos x="10" y="101"/>
                  </a:cxn>
                  <a:cxn ang="0">
                    <a:pos x="6" y="61"/>
                  </a:cxn>
                  <a:cxn ang="0">
                    <a:pos x="0" y="10"/>
                  </a:cxn>
                  <a:cxn ang="0">
                    <a:pos x="2" y="0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/>
                <a:ahLst/>
                <a:cxnLst>
                  <a:cxn ang="0">
                    <a:pos x="22" y="5"/>
                  </a:cxn>
                  <a:cxn ang="0">
                    <a:pos x="23" y="16"/>
                  </a:cxn>
                  <a:cxn ang="0">
                    <a:pos x="39" y="15"/>
                  </a:cxn>
                  <a:cxn ang="0">
                    <a:pos x="33" y="20"/>
                  </a:cxn>
                  <a:cxn ang="0">
                    <a:pos x="26" y="27"/>
                  </a:cxn>
                  <a:cxn ang="0">
                    <a:pos x="41" y="37"/>
                  </a:cxn>
                  <a:cxn ang="0">
                    <a:pos x="30" y="40"/>
                  </a:cxn>
                  <a:cxn ang="0">
                    <a:pos x="29" y="52"/>
                  </a:cxn>
                  <a:cxn ang="0">
                    <a:pos x="61" y="109"/>
                  </a:cxn>
                  <a:cxn ang="0">
                    <a:pos x="31" y="68"/>
                  </a:cxn>
                  <a:cxn ang="0">
                    <a:pos x="38" y="92"/>
                  </a:cxn>
                  <a:cxn ang="0">
                    <a:pos x="34" y="94"/>
                  </a:cxn>
                  <a:cxn ang="0">
                    <a:pos x="39" y="126"/>
                  </a:cxn>
                  <a:cxn ang="0">
                    <a:pos x="51" y="160"/>
                  </a:cxn>
                  <a:cxn ang="0">
                    <a:pos x="38" y="135"/>
                  </a:cxn>
                  <a:cxn ang="0">
                    <a:pos x="49" y="186"/>
                  </a:cxn>
                  <a:cxn ang="0">
                    <a:pos x="39" y="152"/>
                  </a:cxn>
                  <a:cxn ang="0">
                    <a:pos x="37" y="152"/>
                  </a:cxn>
                  <a:cxn ang="0">
                    <a:pos x="40" y="182"/>
                  </a:cxn>
                  <a:cxn ang="0">
                    <a:pos x="37" y="182"/>
                  </a:cxn>
                  <a:cxn ang="0">
                    <a:pos x="44" y="217"/>
                  </a:cxn>
                  <a:cxn ang="0">
                    <a:pos x="39" y="208"/>
                  </a:cxn>
                  <a:cxn ang="0">
                    <a:pos x="43" y="240"/>
                  </a:cxn>
                  <a:cxn ang="0">
                    <a:pos x="40" y="230"/>
                  </a:cxn>
                  <a:cxn ang="0">
                    <a:pos x="37" y="227"/>
                  </a:cxn>
                  <a:cxn ang="0">
                    <a:pos x="39" y="251"/>
                  </a:cxn>
                  <a:cxn ang="0">
                    <a:pos x="46" y="295"/>
                  </a:cxn>
                  <a:cxn ang="0">
                    <a:pos x="37" y="261"/>
                  </a:cxn>
                  <a:cxn ang="0">
                    <a:pos x="35" y="255"/>
                  </a:cxn>
                  <a:cxn ang="0">
                    <a:pos x="36" y="292"/>
                  </a:cxn>
                  <a:cxn ang="0">
                    <a:pos x="33" y="310"/>
                  </a:cxn>
                  <a:cxn ang="0">
                    <a:pos x="32" y="290"/>
                  </a:cxn>
                  <a:cxn ang="0">
                    <a:pos x="7" y="345"/>
                  </a:cxn>
                  <a:cxn ang="0">
                    <a:pos x="30" y="264"/>
                  </a:cxn>
                  <a:cxn ang="0">
                    <a:pos x="26" y="282"/>
                  </a:cxn>
                  <a:cxn ang="0">
                    <a:pos x="31" y="236"/>
                  </a:cxn>
                  <a:cxn ang="0">
                    <a:pos x="5" y="272"/>
                  </a:cxn>
                  <a:cxn ang="0">
                    <a:pos x="31" y="223"/>
                  </a:cxn>
                  <a:cxn ang="0">
                    <a:pos x="28" y="212"/>
                  </a:cxn>
                  <a:cxn ang="0">
                    <a:pos x="31" y="193"/>
                  </a:cxn>
                  <a:cxn ang="0">
                    <a:pos x="26" y="193"/>
                  </a:cxn>
                  <a:cxn ang="0">
                    <a:pos x="15" y="228"/>
                  </a:cxn>
                  <a:cxn ang="0">
                    <a:pos x="26" y="162"/>
                  </a:cxn>
                  <a:cxn ang="0">
                    <a:pos x="29" y="138"/>
                  </a:cxn>
                  <a:cxn ang="0">
                    <a:pos x="26" y="133"/>
                  </a:cxn>
                  <a:cxn ang="0">
                    <a:pos x="26" y="111"/>
                  </a:cxn>
                  <a:cxn ang="0">
                    <a:pos x="24" y="108"/>
                  </a:cxn>
                  <a:cxn ang="0">
                    <a:pos x="16" y="129"/>
                  </a:cxn>
                  <a:cxn ang="0">
                    <a:pos x="23" y="96"/>
                  </a:cxn>
                  <a:cxn ang="0">
                    <a:pos x="22" y="68"/>
                  </a:cxn>
                  <a:cxn ang="0">
                    <a:pos x="23" y="51"/>
                  </a:cxn>
                  <a:cxn ang="0">
                    <a:pos x="15" y="50"/>
                  </a:cxn>
                  <a:cxn ang="0">
                    <a:pos x="18" y="27"/>
                  </a:cxn>
                  <a:cxn ang="0">
                    <a:pos x="14" y="21"/>
                  </a:cxn>
                  <a:cxn ang="0">
                    <a:pos x="15" y="0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1060" name="Freeform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4" y="5"/>
                    </a:cxn>
                    <a:cxn ang="0">
                      <a:pos x="18" y="50"/>
                    </a:cxn>
                    <a:cxn ang="0">
                      <a:pos x="9" y="92"/>
                    </a:cxn>
                    <a:cxn ang="0">
                      <a:pos x="0" y="145"/>
                    </a:cxn>
                    <a:cxn ang="0">
                      <a:pos x="0" y="203"/>
                    </a:cxn>
                    <a:cxn ang="0">
                      <a:pos x="4" y="254"/>
                    </a:cxn>
                    <a:cxn ang="0">
                      <a:pos x="9" y="254"/>
                    </a:cxn>
                    <a:cxn ang="0">
                      <a:pos x="4" y="203"/>
                    </a:cxn>
                    <a:cxn ang="0">
                      <a:pos x="4" y="161"/>
                    </a:cxn>
                    <a:cxn ang="0">
                      <a:pos x="14" y="115"/>
                    </a:cxn>
                    <a:cxn ang="0">
                      <a:pos x="28" y="69"/>
                    </a:cxn>
                    <a:cxn ang="0">
                      <a:pos x="47" y="11"/>
                    </a:cxn>
                    <a:cxn ang="0">
                      <a:pos x="37" y="0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1" name="Freeform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/>
                  <a:ahLst/>
                  <a:cxnLst>
                    <a:cxn ang="0">
                      <a:pos x="84" y="8"/>
                    </a:cxn>
                    <a:cxn ang="0">
                      <a:pos x="13" y="14"/>
                    </a:cxn>
                    <a:cxn ang="0">
                      <a:pos x="79" y="14"/>
                    </a:cxn>
                    <a:cxn ang="0">
                      <a:pos x="68" y="28"/>
                    </a:cxn>
                    <a:cxn ang="0">
                      <a:pos x="68" y="34"/>
                    </a:cxn>
                    <a:cxn ang="0">
                      <a:pos x="36" y="49"/>
                    </a:cxn>
                    <a:cxn ang="0">
                      <a:pos x="60" y="43"/>
                    </a:cxn>
                    <a:cxn ang="0">
                      <a:pos x="60" y="51"/>
                    </a:cxn>
                    <a:cxn ang="0">
                      <a:pos x="66" y="54"/>
                    </a:cxn>
                    <a:cxn ang="0">
                      <a:pos x="8" y="88"/>
                    </a:cxn>
                    <a:cxn ang="0">
                      <a:pos x="63" y="71"/>
                    </a:cxn>
                    <a:cxn ang="0">
                      <a:pos x="49" y="94"/>
                    </a:cxn>
                    <a:cxn ang="0">
                      <a:pos x="8" y="109"/>
                    </a:cxn>
                    <a:cxn ang="0">
                      <a:pos x="52" y="97"/>
                    </a:cxn>
                    <a:cxn ang="0">
                      <a:pos x="18" y="122"/>
                    </a:cxn>
                    <a:cxn ang="0">
                      <a:pos x="39" y="111"/>
                    </a:cxn>
                    <a:cxn ang="0">
                      <a:pos x="52" y="109"/>
                    </a:cxn>
                    <a:cxn ang="0">
                      <a:pos x="52" y="117"/>
                    </a:cxn>
                    <a:cxn ang="0">
                      <a:pos x="44" y="133"/>
                    </a:cxn>
                    <a:cxn ang="0">
                      <a:pos x="5" y="154"/>
                    </a:cxn>
                    <a:cxn ang="0">
                      <a:pos x="49" y="136"/>
                    </a:cxn>
                    <a:cxn ang="0">
                      <a:pos x="42" y="160"/>
                    </a:cxn>
                    <a:cxn ang="0">
                      <a:pos x="32" y="174"/>
                    </a:cxn>
                    <a:cxn ang="0">
                      <a:pos x="36" y="174"/>
                    </a:cxn>
                    <a:cxn ang="0">
                      <a:pos x="36" y="182"/>
                    </a:cxn>
                    <a:cxn ang="0">
                      <a:pos x="8" y="202"/>
                    </a:cxn>
                    <a:cxn ang="0">
                      <a:pos x="32" y="199"/>
                    </a:cxn>
                    <a:cxn ang="0">
                      <a:pos x="32" y="202"/>
                    </a:cxn>
                    <a:cxn ang="0">
                      <a:pos x="34" y="211"/>
                    </a:cxn>
                    <a:cxn ang="0">
                      <a:pos x="28" y="228"/>
                    </a:cxn>
                    <a:cxn ang="0">
                      <a:pos x="34" y="237"/>
                    </a:cxn>
                    <a:cxn ang="0">
                      <a:pos x="36" y="273"/>
                    </a:cxn>
                    <a:cxn ang="0">
                      <a:pos x="42" y="228"/>
                    </a:cxn>
                    <a:cxn ang="0">
                      <a:pos x="86" y="325"/>
                    </a:cxn>
                    <a:cxn ang="0">
                      <a:pos x="60" y="211"/>
                    </a:cxn>
                    <a:cxn ang="0">
                      <a:pos x="60" y="208"/>
                    </a:cxn>
                    <a:cxn ang="0">
                      <a:pos x="63" y="199"/>
                    </a:cxn>
                    <a:cxn ang="0">
                      <a:pos x="100" y="256"/>
                    </a:cxn>
                    <a:cxn ang="0">
                      <a:pos x="76" y="225"/>
                    </a:cxn>
                    <a:cxn ang="0">
                      <a:pos x="68" y="174"/>
                    </a:cxn>
                    <a:cxn ang="0">
                      <a:pos x="70" y="160"/>
                    </a:cxn>
                    <a:cxn ang="0">
                      <a:pos x="84" y="193"/>
                    </a:cxn>
                    <a:cxn ang="0">
                      <a:pos x="76" y="142"/>
                    </a:cxn>
                    <a:cxn ang="0">
                      <a:pos x="89" y="133"/>
                    </a:cxn>
                    <a:cxn ang="0">
                      <a:pos x="100" y="168"/>
                    </a:cxn>
                    <a:cxn ang="0">
                      <a:pos x="86" y="109"/>
                    </a:cxn>
                    <a:cxn ang="0">
                      <a:pos x="89" y="102"/>
                    </a:cxn>
                    <a:cxn ang="0">
                      <a:pos x="92" y="74"/>
                    </a:cxn>
                    <a:cxn ang="0">
                      <a:pos x="105" y="76"/>
                    </a:cxn>
                    <a:cxn ang="0">
                      <a:pos x="152" y="151"/>
                    </a:cxn>
                    <a:cxn ang="0">
                      <a:pos x="118" y="109"/>
                    </a:cxn>
                    <a:cxn ang="0">
                      <a:pos x="100" y="49"/>
                    </a:cxn>
                    <a:cxn ang="0">
                      <a:pos x="105" y="38"/>
                    </a:cxn>
                    <a:cxn ang="0">
                      <a:pos x="128" y="71"/>
                    </a:cxn>
                    <a:cxn ang="0">
                      <a:pos x="123" y="68"/>
                    </a:cxn>
                    <a:cxn ang="0">
                      <a:pos x="113" y="22"/>
                    </a:cxn>
                    <a:cxn ang="0">
                      <a:pos x="142" y="68"/>
                    </a:cxn>
                    <a:cxn ang="0">
                      <a:pos x="123" y="46"/>
                    </a:cxn>
                    <a:cxn ang="0">
                      <a:pos x="108" y="2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63" name="Freeform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/>
                <a:ahLst/>
                <a:cxnLst>
                  <a:cxn ang="0">
                    <a:pos x="48" y="15"/>
                  </a:cxn>
                  <a:cxn ang="0">
                    <a:pos x="8" y="24"/>
                  </a:cxn>
                  <a:cxn ang="0">
                    <a:pos x="45" y="24"/>
                  </a:cxn>
                  <a:cxn ang="0">
                    <a:pos x="38" y="50"/>
                  </a:cxn>
                  <a:cxn ang="0">
                    <a:pos x="38" y="59"/>
                  </a:cxn>
                  <a:cxn ang="0">
                    <a:pos x="20" y="83"/>
                  </a:cxn>
                  <a:cxn ang="0">
                    <a:pos x="35" y="75"/>
                  </a:cxn>
                  <a:cxn ang="0">
                    <a:pos x="35" y="90"/>
                  </a:cxn>
                  <a:cxn ang="0">
                    <a:pos x="38" y="94"/>
                  </a:cxn>
                  <a:cxn ang="0">
                    <a:pos x="3" y="154"/>
                  </a:cxn>
                  <a:cxn ang="0">
                    <a:pos x="36" y="124"/>
                  </a:cxn>
                  <a:cxn ang="0">
                    <a:pos x="28" y="163"/>
                  </a:cxn>
                  <a:cxn ang="0">
                    <a:pos x="3" y="188"/>
                  </a:cxn>
                  <a:cxn ang="0">
                    <a:pos x="30" y="168"/>
                  </a:cxn>
                  <a:cxn ang="0">
                    <a:pos x="10" y="214"/>
                  </a:cxn>
                  <a:cxn ang="0">
                    <a:pos x="21" y="192"/>
                  </a:cxn>
                  <a:cxn ang="0">
                    <a:pos x="30" y="188"/>
                  </a:cxn>
                  <a:cxn ang="0">
                    <a:pos x="30" y="203"/>
                  </a:cxn>
                  <a:cxn ang="0">
                    <a:pos x="26" y="232"/>
                  </a:cxn>
                  <a:cxn ang="0">
                    <a:pos x="2" y="267"/>
                  </a:cxn>
                  <a:cxn ang="0">
                    <a:pos x="28" y="238"/>
                  </a:cxn>
                  <a:cxn ang="0">
                    <a:pos x="24" y="278"/>
                  </a:cxn>
                  <a:cxn ang="0">
                    <a:pos x="18" y="302"/>
                  </a:cxn>
                  <a:cxn ang="0">
                    <a:pos x="20" y="302"/>
                  </a:cxn>
                  <a:cxn ang="0">
                    <a:pos x="20" y="318"/>
                  </a:cxn>
                  <a:cxn ang="0">
                    <a:pos x="3" y="351"/>
                  </a:cxn>
                  <a:cxn ang="0">
                    <a:pos x="18" y="347"/>
                  </a:cxn>
                  <a:cxn ang="0">
                    <a:pos x="18" y="351"/>
                  </a:cxn>
                  <a:cxn ang="0">
                    <a:pos x="19" y="367"/>
                  </a:cxn>
                  <a:cxn ang="0">
                    <a:pos x="16" y="396"/>
                  </a:cxn>
                  <a:cxn ang="0">
                    <a:pos x="19" y="411"/>
                  </a:cxn>
                  <a:cxn ang="0">
                    <a:pos x="20" y="475"/>
                  </a:cxn>
                  <a:cxn ang="0">
                    <a:pos x="24" y="396"/>
                  </a:cxn>
                  <a:cxn ang="0">
                    <a:pos x="50" y="565"/>
                  </a:cxn>
                  <a:cxn ang="0">
                    <a:pos x="35" y="367"/>
                  </a:cxn>
                  <a:cxn ang="0">
                    <a:pos x="35" y="362"/>
                  </a:cxn>
                  <a:cxn ang="0">
                    <a:pos x="36" y="347"/>
                  </a:cxn>
                  <a:cxn ang="0">
                    <a:pos x="58" y="446"/>
                  </a:cxn>
                  <a:cxn ang="0">
                    <a:pos x="44" y="391"/>
                  </a:cxn>
                  <a:cxn ang="0">
                    <a:pos x="38" y="302"/>
                  </a:cxn>
                  <a:cxn ang="0">
                    <a:pos x="40" y="278"/>
                  </a:cxn>
                  <a:cxn ang="0">
                    <a:pos x="48" y="336"/>
                  </a:cxn>
                  <a:cxn ang="0">
                    <a:pos x="44" y="248"/>
                  </a:cxn>
                  <a:cxn ang="0">
                    <a:pos x="52" y="232"/>
                  </a:cxn>
                  <a:cxn ang="0">
                    <a:pos x="58" y="292"/>
                  </a:cxn>
                  <a:cxn ang="0">
                    <a:pos x="50" y="188"/>
                  </a:cxn>
                  <a:cxn ang="0">
                    <a:pos x="52" y="177"/>
                  </a:cxn>
                  <a:cxn ang="0">
                    <a:pos x="53" y="128"/>
                  </a:cxn>
                  <a:cxn ang="0">
                    <a:pos x="61" y="135"/>
                  </a:cxn>
                  <a:cxn ang="0">
                    <a:pos x="88" y="263"/>
                  </a:cxn>
                  <a:cxn ang="0">
                    <a:pos x="68" y="188"/>
                  </a:cxn>
                  <a:cxn ang="0">
                    <a:pos x="58" y="83"/>
                  </a:cxn>
                  <a:cxn ang="0">
                    <a:pos x="61" y="65"/>
                  </a:cxn>
                  <a:cxn ang="0">
                    <a:pos x="74" y="124"/>
                  </a:cxn>
                  <a:cxn ang="0">
                    <a:pos x="71" y="118"/>
                  </a:cxn>
                  <a:cxn ang="0">
                    <a:pos x="65" y="40"/>
                  </a:cxn>
                  <a:cxn ang="0">
                    <a:pos x="82" y="118"/>
                  </a:cxn>
                  <a:cxn ang="0">
                    <a:pos x="71" y="79"/>
                  </a:cxn>
                  <a:cxn ang="0">
                    <a:pos x="62" y="4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0" name="Group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1064" name="Freeform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9" y="7"/>
                    </a:cxn>
                    <a:cxn ang="0">
                      <a:pos x="11" y="72"/>
                    </a:cxn>
                    <a:cxn ang="0">
                      <a:pos x="5" y="135"/>
                    </a:cxn>
                    <a:cxn ang="0">
                      <a:pos x="0" y="212"/>
                    </a:cxn>
                    <a:cxn ang="0">
                      <a:pos x="0" y="296"/>
                    </a:cxn>
                    <a:cxn ang="0">
                      <a:pos x="3" y="370"/>
                    </a:cxn>
                    <a:cxn ang="0">
                      <a:pos x="5" y="370"/>
                    </a:cxn>
                    <a:cxn ang="0">
                      <a:pos x="3" y="296"/>
                    </a:cxn>
                    <a:cxn ang="0">
                      <a:pos x="3" y="234"/>
                    </a:cxn>
                    <a:cxn ang="0">
                      <a:pos x="8" y="167"/>
                    </a:cxn>
                    <a:cxn ang="0">
                      <a:pos x="15" y="101"/>
                    </a:cxn>
                    <a:cxn ang="0">
                      <a:pos x="27" y="16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/>
                  <a:ahLst/>
                  <a:cxnLst>
                    <a:cxn ang="0">
                      <a:pos x="86" y="70"/>
                    </a:cxn>
                    <a:cxn ang="0">
                      <a:pos x="79" y="40"/>
                    </a:cxn>
                    <a:cxn ang="0">
                      <a:pos x="76" y="29"/>
                    </a:cxn>
                    <a:cxn ang="0">
                      <a:pos x="70" y="18"/>
                    </a:cxn>
                    <a:cxn ang="0">
                      <a:pos x="64" y="10"/>
                    </a:cxn>
                    <a:cxn ang="0">
                      <a:pos x="56" y="1"/>
                    </a:cxn>
                    <a:cxn ang="0">
                      <a:pos x="49" y="0"/>
                    </a:cxn>
                    <a:cxn ang="0">
                      <a:pos x="42" y="4"/>
                    </a:cxn>
                    <a:cxn ang="0">
                      <a:pos x="35" y="8"/>
                    </a:cxn>
                    <a:cxn ang="0">
                      <a:pos x="27" y="16"/>
                    </a:cxn>
                    <a:cxn ang="0">
                      <a:pos x="22" y="33"/>
                    </a:cxn>
                    <a:cxn ang="0">
                      <a:pos x="17" y="57"/>
                    </a:cxn>
                    <a:cxn ang="0">
                      <a:pos x="12" y="76"/>
                    </a:cxn>
                    <a:cxn ang="0">
                      <a:pos x="7" y="95"/>
                    </a:cxn>
                    <a:cxn ang="0">
                      <a:pos x="2" y="121"/>
                    </a:cxn>
                    <a:cxn ang="0">
                      <a:pos x="0" y="175"/>
                    </a:cxn>
                    <a:cxn ang="0">
                      <a:pos x="0" y="216"/>
                    </a:cxn>
                    <a:cxn ang="0">
                      <a:pos x="5" y="275"/>
                    </a:cxn>
                    <a:cxn ang="0">
                      <a:pos x="12" y="327"/>
                    </a:cxn>
                    <a:cxn ang="0">
                      <a:pos x="27" y="449"/>
                    </a:cxn>
                    <a:cxn ang="0">
                      <a:pos x="21" y="318"/>
                    </a:cxn>
                    <a:cxn ang="0">
                      <a:pos x="18" y="273"/>
                    </a:cxn>
                    <a:cxn ang="0">
                      <a:pos x="15" y="232"/>
                    </a:cxn>
                    <a:cxn ang="0">
                      <a:pos x="15" y="190"/>
                    </a:cxn>
                    <a:cxn ang="0">
                      <a:pos x="17" y="143"/>
                    </a:cxn>
                    <a:cxn ang="0">
                      <a:pos x="19" y="106"/>
                    </a:cxn>
                    <a:cxn ang="0">
                      <a:pos x="23" y="62"/>
                    </a:cxn>
                    <a:cxn ang="0">
                      <a:pos x="29" y="40"/>
                    </a:cxn>
                    <a:cxn ang="0">
                      <a:pos x="37" y="32"/>
                    </a:cxn>
                    <a:cxn ang="0">
                      <a:pos x="59" y="27"/>
                    </a:cxn>
                    <a:cxn ang="0">
                      <a:pos x="72" y="42"/>
                    </a:cxn>
                    <a:cxn ang="0">
                      <a:pos x="87" y="75"/>
                    </a:cxn>
                    <a:cxn ang="0">
                      <a:pos x="86" y="70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1" name="Group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1066" name="Freeform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/>
                    <a:ahLst/>
                    <a:cxnLst>
                      <a:cxn ang="0">
                        <a:pos x="114" y="14"/>
                      </a:cxn>
                      <a:cxn ang="0">
                        <a:pos x="112" y="0"/>
                      </a:cxn>
                      <a:cxn ang="0">
                        <a:pos x="104" y="5"/>
                      </a:cxn>
                      <a:cxn ang="0">
                        <a:pos x="99" y="22"/>
                      </a:cxn>
                      <a:cxn ang="0">
                        <a:pos x="3" y="140"/>
                      </a:cxn>
                      <a:cxn ang="0">
                        <a:pos x="89" y="57"/>
                      </a:cxn>
                      <a:cxn ang="0">
                        <a:pos x="90" y="73"/>
                      </a:cxn>
                      <a:cxn ang="0">
                        <a:pos x="47" y="173"/>
                      </a:cxn>
                      <a:cxn ang="0">
                        <a:pos x="100" y="93"/>
                      </a:cxn>
                      <a:cxn ang="0">
                        <a:pos x="93" y="126"/>
                      </a:cxn>
                      <a:cxn ang="0">
                        <a:pos x="76" y="181"/>
                      </a:cxn>
                      <a:cxn ang="0">
                        <a:pos x="26" y="326"/>
                      </a:cxn>
                      <a:cxn ang="0">
                        <a:pos x="28" y="315"/>
                      </a:cxn>
                      <a:cxn ang="0">
                        <a:pos x="61" y="224"/>
                      </a:cxn>
                      <a:cxn ang="0">
                        <a:pos x="87" y="154"/>
                      </a:cxn>
                      <a:cxn ang="0">
                        <a:pos x="99" y="120"/>
                      </a:cxn>
                      <a:cxn ang="0">
                        <a:pos x="101" y="132"/>
                      </a:cxn>
                      <a:cxn ang="0">
                        <a:pos x="87" y="176"/>
                      </a:cxn>
                      <a:cxn ang="0">
                        <a:pos x="67" y="237"/>
                      </a:cxn>
                      <a:cxn ang="0">
                        <a:pos x="93" y="154"/>
                      </a:cxn>
                      <a:cxn ang="0">
                        <a:pos x="101" y="132"/>
                      </a:cxn>
                      <a:cxn ang="0">
                        <a:pos x="102" y="156"/>
                      </a:cxn>
                      <a:cxn ang="0">
                        <a:pos x="93" y="198"/>
                      </a:cxn>
                      <a:cxn ang="0">
                        <a:pos x="67" y="254"/>
                      </a:cxn>
                      <a:cxn ang="0">
                        <a:pos x="44" y="305"/>
                      </a:cxn>
                      <a:cxn ang="0">
                        <a:pos x="70" y="253"/>
                      </a:cxn>
                      <a:cxn ang="0">
                        <a:pos x="97" y="193"/>
                      </a:cxn>
                      <a:cxn ang="0">
                        <a:pos x="96" y="213"/>
                      </a:cxn>
                      <a:cxn ang="0">
                        <a:pos x="97" y="248"/>
                      </a:cxn>
                      <a:cxn ang="0">
                        <a:pos x="92" y="266"/>
                      </a:cxn>
                      <a:cxn ang="0">
                        <a:pos x="71" y="317"/>
                      </a:cxn>
                      <a:cxn ang="0">
                        <a:pos x="30" y="399"/>
                      </a:cxn>
                      <a:cxn ang="0">
                        <a:pos x="36" y="381"/>
                      </a:cxn>
                      <a:cxn ang="0">
                        <a:pos x="87" y="282"/>
                      </a:cxn>
                      <a:cxn ang="0">
                        <a:pos x="103" y="239"/>
                      </a:cxn>
                      <a:cxn ang="0">
                        <a:pos x="62" y="367"/>
                      </a:cxn>
                      <a:cxn ang="0">
                        <a:pos x="102" y="277"/>
                      </a:cxn>
                      <a:cxn ang="0">
                        <a:pos x="101" y="313"/>
                      </a:cxn>
                      <a:cxn ang="0">
                        <a:pos x="81" y="399"/>
                      </a:cxn>
                      <a:cxn ang="0">
                        <a:pos x="46" y="460"/>
                      </a:cxn>
                      <a:cxn ang="0">
                        <a:pos x="14" y="515"/>
                      </a:cxn>
                      <a:cxn ang="0">
                        <a:pos x="63" y="438"/>
                      </a:cxn>
                      <a:cxn ang="0">
                        <a:pos x="83" y="393"/>
                      </a:cxn>
                      <a:cxn ang="0">
                        <a:pos x="101" y="328"/>
                      </a:cxn>
                      <a:cxn ang="0">
                        <a:pos x="99" y="357"/>
                      </a:cxn>
                      <a:cxn ang="0">
                        <a:pos x="98" y="386"/>
                      </a:cxn>
                      <a:cxn ang="0">
                        <a:pos x="99" y="415"/>
                      </a:cxn>
                      <a:cxn ang="0">
                        <a:pos x="81" y="471"/>
                      </a:cxn>
                      <a:cxn ang="0">
                        <a:pos x="47" y="521"/>
                      </a:cxn>
                      <a:cxn ang="0">
                        <a:pos x="50" y="517"/>
                      </a:cxn>
                      <a:cxn ang="0">
                        <a:pos x="91" y="449"/>
                      </a:cxn>
                      <a:cxn ang="0">
                        <a:pos x="89" y="466"/>
                      </a:cxn>
                      <a:cxn ang="0">
                        <a:pos x="91" y="476"/>
                      </a:cxn>
                      <a:cxn ang="0">
                        <a:pos x="93" y="492"/>
                      </a:cxn>
                      <a:cxn ang="0">
                        <a:pos x="73" y="544"/>
                      </a:cxn>
                      <a:cxn ang="0">
                        <a:pos x="50" y="555"/>
                      </a:cxn>
                      <a:cxn ang="0">
                        <a:pos x="91" y="510"/>
                      </a:cxn>
                      <a:cxn ang="0">
                        <a:pos x="89" y="536"/>
                      </a:cxn>
                      <a:cxn ang="0">
                        <a:pos x="92" y="550"/>
                      </a:cxn>
                      <a:cxn ang="0">
                        <a:pos x="44" y="640"/>
                      </a:cxn>
                      <a:cxn ang="0">
                        <a:pos x="89" y="571"/>
                      </a:cxn>
                      <a:cxn ang="0">
                        <a:pos x="98" y="546"/>
                      </a:cxn>
                      <a:cxn ang="0">
                        <a:pos x="105" y="523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7" name="Freeform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/>
                    <a:ahLst/>
                    <a:cxnLst>
                      <a:cxn ang="0">
                        <a:pos x="0" y="529"/>
                      </a:cxn>
                      <a:cxn ang="0">
                        <a:pos x="4" y="507"/>
                      </a:cxn>
                      <a:cxn ang="0">
                        <a:pos x="32" y="640"/>
                      </a:cxn>
                      <a:cxn ang="0">
                        <a:pos x="10" y="510"/>
                      </a:cxn>
                      <a:cxn ang="0">
                        <a:pos x="12" y="496"/>
                      </a:cxn>
                      <a:cxn ang="0">
                        <a:pos x="39" y="591"/>
                      </a:cxn>
                      <a:cxn ang="0">
                        <a:pos x="11" y="490"/>
                      </a:cxn>
                      <a:cxn ang="0">
                        <a:pos x="15" y="469"/>
                      </a:cxn>
                      <a:cxn ang="0">
                        <a:pos x="18" y="446"/>
                      </a:cxn>
                      <a:cxn ang="0">
                        <a:pos x="16" y="430"/>
                      </a:cxn>
                      <a:cxn ang="0">
                        <a:pos x="20" y="420"/>
                      </a:cxn>
                      <a:cxn ang="0">
                        <a:pos x="18" y="418"/>
                      </a:cxn>
                      <a:cxn ang="0">
                        <a:pos x="18" y="395"/>
                      </a:cxn>
                      <a:cxn ang="0">
                        <a:pos x="20" y="379"/>
                      </a:cxn>
                      <a:cxn ang="0">
                        <a:pos x="53" y="491"/>
                      </a:cxn>
                      <a:cxn ang="0">
                        <a:pos x="18" y="374"/>
                      </a:cxn>
                      <a:cxn ang="0">
                        <a:pos x="22" y="374"/>
                      </a:cxn>
                      <a:cxn ang="0">
                        <a:pos x="22" y="340"/>
                      </a:cxn>
                      <a:cxn ang="0">
                        <a:pos x="64" y="419"/>
                      </a:cxn>
                      <a:cxn ang="0">
                        <a:pos x="31" y="364"/>
                      </a:cxn>
                      <a:cxn ang="0">
                        <a:pos x="19" y="318"/>
                      </a:cxn>
                      <a:cxn ang="0">
                        <a:pos x="20" y="301"/>
                      </a:cxn>
                      <a:cxn ang="0">
                        <a:pos x="27" y="316"/>
                      </a:cxn>
                      <a:cxn ang="0">
                        <a:pos x="28" y="295"/>
                      </a:cxn>
                      <a:cxn ang="0">
                        <a:pos x="59" y="330"/>
                      </a:cxn>
                      <a:cxn ang="0">
                        <a:pos x="47" y="313"/>
                      </a:cxn>
                      <a:cxn ang="0">
                        <a:pos x="23" y="269"/>
                      </a:cxn>
                      <a:cxn ang="0">
                        <a:pos x="22" y="240"/>
                      </a:cxn>
                      <a:cxn ang="0">
                        <a:pos x="24" y="222"/>
                      </a:cxn>
                      <a:cxn ang="0">
                        <a:pos x="32" y="235"/>
                      </a:cxn>
                      <a:cxn ang="0">
                        <a:pos x="31" y="206"/>
                      </a:cxn>
                      <a:cxn ang="0">
                        <a:pos x="28" y="185"/>
                      </a:cxn>
                      <a:cxn ang="0">
                        <a:pos x="30" y="174"/>
                      </a:cxn>
                      <a:cxn ang="0">
                        <a:pos x="63" y="228"/>
                      </a:cxn>
                      <a:cxn ang="0">
                        <a:pos x="101" y="269"/>
                      </a:cxn>
                      <a:cxn ang="0">
                        <a:pos x="47" y="202"/>
                      </a:cxn>
                      <a:cxn ang="0">
                        <a:pos x="30" y="174"/>
                      </a:cxn>
                      <a:cxn ang="0">
                        <a:pos x="32" y="158"/>
                      </a:cxn>
                      <a:cxn ang="0">
                        <a:pos x="28" y="122"/>
                      </a:cxn>
                      <a:cxn ang="0">
                        <a:pos x="30" y="97"/>
                      </a:cxn>
                      <a:cxn ang="0">
                        <a:pos x="47" y="127"/>
                      </a:cxn>
                      <a:cxn ang="0">
                        <a:pos x="44" y="119"/>
                      </a:cxn>
                      <a:cxn ang="0">
                        <a:pos x="32" y="97"/>
                      </a:cxn>
                      <a:cxn ang="0">
                        <a:pos x="30" y="86"/>
                      </a:cxn>
                      <a:cxn ang="0">
                        <a:pos x="24" y="70"/>
                      </a:cxn>
                      <a:cxn ang="0">
                        <a:pos x="59" y="99"/>
                      </a:cxn>
                      <a:cxn ang="0">
                        <a:pos x="24" y="47"/>
                      </a:cxn>
                      <a:cxn ang="0">
                        <a:pos x="65" y="47"/>
                      </a:cxn>
                      <a:cxn ang="0">
                        <a:pos x="84" y="40"/>
                      </a:cxn>
                      <a:cxn ang="0">
                        <a:pos x="30" y="47"/>
                      </a:cxn>
                      <a:cxn ang="0">
                        <a:pos x="22" y="19"/>
                      </a:cxn>
                      <a:cxn ang="0">
                        <a:pos x="10" y="8"/>
                      </a:cxn>
                      <a:cxn ang="0">
                        <a:pos x="0" y="556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69" name="Freeform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1" y="37"/>
                    </a:cxn>
                    <a:cxn ang="0">
                      <a:pos x="18" y="96"/>
                    </a:cxn>
                    <a:cxn ang="0">
                      <a:pos x="24" y="178"/>
                    </a:cxn>
                    <a:cxn ang="0">
                      <a:pos x="30" y="282"/>
                    </a:cxn>
                    <a:cxn ang="0">
                      <a:pos x="30" y="393"/>
                    </a:cxn>
                    <a:cxn ang="0">
                      <a:pos x="27" y="489"/>
                    </a:cxn>
                    <a:cxn ang="0">
                      <a:pos x="24" y="489"/>
                    </a:cxn>
                    <a:cxn ang="0">
                      <a:pos x="27" y="393"/>
                    </a:cxn>
                    <a:cxn ang="0">
                      <a:pos x="27" y="311"/>
                    </a:cxn>
                    <a:cxn ang="0">
                      <a:pos x="21" y="222"/>
                    </a:cxn>
                    <a:cxn ang="0">
                      <a:pos x="11" y="133"/>
                    </a:cxn>
                    <a:cxn ang="0">
                      <a:pos x="0" y="22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70" name="Freeform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/>
                  <a:ahLst/>
                  <a:cxnLst>
                    <a:cxn ang="0">
                      <a:pos x="25" y="438"/>
                    </a:cxn>
                    <a:cxn ang="0">
                      <a:pos x="19" y="362"/>
                    </a:cxn>
                    <a:cxn ang="0">
                      <a:pos x="16" y="330"/>
                    </a:cxn>
                    <a:cxn ang="0">
                      <a:pos x="10" y="291"/>
                    </a:cxn>
                    <a:cxn ang="0">
                      <a:pos x="3" y="253"/>
                    </a:cxn>
                    <a:cxn ang="0">
                      <a:pos x="1" y="231"/>
                    </a:cxn>
                    <a:cxn ang="0">
                      <a:pos x="0" y="209"/>
                    </a:cxn>
                    <a:cxn ang="0">
                      <a:pos x="1" y="176"/>
                    </a:cxn>
                    <a:cxn ang="0">
                      <a:pos x="2" y="143"/>
                    </a:cxn>
                    <a:cxn ang="0">
                      <a:pos x="13" y="59"/>
                    </a:cxn>
                    <a:cxn ang="0">
                      <a:pos x="16" y="40"/>
                    </a:cxn>
                    <a:cxn ang="0">
                      <a:pos x="25" y="19"/>
                    </a:cxn>
                    <a:cxn ang="0">
                      <a:pos x="32" y="5"/>
                    </a:cxn>
                    <a:cxn ang="0">
                      <a:pos x="41" y="0"/>
                    </a:cxn>
                    <a:cxn ang="0">
                      <a:pos x="48" y="5"/>
                    </a:cxn>
                    <a:cxn ang="0">
                      <a:pos x="58" y="19"/>
                    </a:cxn>
                    <a:cxn ang="0">
                      <a:pos x="67" y="44"/>
                    </a:cxn>
                    <a:cxn ang="0">
                      <a:pos x="69" y="62"/>
                    </a:cxn>
                    <a:cxn ang="0">
                      <a:pos x="75" y="89"/>
                    </a:cxn>
                    <a:cxn ang="0">
                      <a:pos x="80" y="112"/>
                    </a:cxn>
                    <a:cxn ang="0">
                      <a:pos x="87" y="227"/>
                    </a:cxn>
                    <a:cxn ang="0">
                      <a:pos x="89" y="249"/>
                    </a:cxn>
                    <a:cxn ang="0">
                      <a:pos x="87" y="285"/>
                    </a:cxn>
                    <a:cxn ang="0">
                      <a:pos x="82" y="393"/>
                    </a:cxn>
                    <a:cxn ang="0">
                      <a:pos x="82" y="288"/>
                    </a:cxn>
                    <a:cxn ang="0">
                      <a:pos x="80" y="242"/>
                    </a:cxn>
                    <a:cxn ang="0">
                      <a:pos x="78" y="213"/>
                    </a:cxn>
                    <a:cxn ang="0">
                      <a:pos x="75" y="176"/>
                    </a:cxn>
                    <a:cxn ang="0">
                      <a:pos x="70" y="138"/>
                    </a:cxn>
                    <a:cxn ang="0">
                      <a:pos x="65" y="100"/>
                    </a:cxn>
                    <a:cxn ang="0">
                      <a:pos x="59" y="66"/>
                    </a:cxn>
                    <a:cxn ang="0">
                      <a:pos x="53" y="35"/>
                    </a:cxn>
                    <a:cxn ang="0">
                      <a:pos x="48" y="19"/>
                    </a:cxn>
                    <a:cxn ang="0">
                      <a:pos x="42" y="11"/>
                    </a:cxn>
                    <a:cxn ang="0">
                      <a:pos x="36" y="19"/>
                    </a:cxn>
                    <a:cxn ang="0">
                      <a:pos x="30" y="34"/>
                    </a:cxn>
                    <a:cxn ang="0">
                      <a:pos x="28" y="62"/>
                    </a:cxn>
                    <a:cxn ang="0">
                      <a:pos x="28" y="84"/>
                    </a:cxn>
                    <a:cxn ang="0">
                      <a:pos x="26" y="125"/>
                    </a:cxn>
                    <a:cxn ang="0">
                      <a:pos x="24" y="149"/>
                    </a:cxn>
                    <a:cxn ang="0">
                      <a:pos x="18" y="188"/>
                    </a:cxn>
                    <a:cxn ang="0">
                      <a:pos x="16" y="209"/>
                    </a:cxn>
                    <a:cxn ang="0">
                      <a:pos x="15" y="228"/>
                    </a:cxn>
                    <a:cxn ang="0">
                      <a:pos x="15" y="258"/>
                    </a:cxn>
                    <a:cxn ang="0">
                      <a:pos x="26" y="356"/>
                    </a:cxn>
                    <a:cxn ang="0">
                      <a:pos x="25" y="438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72" name="Freeform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34" y="2"/>
                  </a:cxn>
                  <a:cxn ang="0">
                    <a:pos x="18" y="24"/>
                  </a:cxn>
                  <a:cxn ang="0">
                    <a:pos x="9" y="45"/>
                  </a:cxn>
                  <a:cxn ang="0">
                    <a:pos x="0" y="71"/>
                  </a:cxn>
                  <a:cxn ang="0">
                    <a:pos x="0" y="99"/>
                  </a:cxn>
                  <a:cxn ang="0">
                    <a:pos x="4" y="124"/>
                  </a:cxn>
                  <a:cxn ang="0">
                    <a:pos x="9" y="124"/>
                  </a:cxn>
                  <a:cxn ang="0">
                    <a:pos x="4" y="99"/>
                  </a:cxn>
                  <a:cxn ang="0">
                    <a:pos x="4" y="78"/>
                  </a:cxn>
                  <a:cxn ang="0">
                    <a:pos x="14" y="56"/>
                  </a:cxn>
                  <a:cxn ang="0">
                    <a:pos x="28" y="33"/>
                  </a:cxn>
                  <a:cxn ang="0">
                    <a:pos x="47" y="5"/>
                  </a:cxn>
                  <a:cxn ang="0">
                    <a:pos x="37" y="0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73" name="Freeform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4" y="8"/>
                  </a:cxn>
                  <a:cxn ang="0">
                    <a:pos x="36" y="23"/>
                  </a:cxn>
                  <a:cxn ang="0">
                    <a:pos x="48" y="43"/>
                  </a:cxn>
                  <a:cxn ang="0">
                    <a:pos x="61" y="69"/>
                  </a:cxn>
                  <a:cxn ang="0">
                    <a:pos x="61" y="96"/>
                  </a:cxn>
                  <a:cxn ang="0">
                    <a:pos x="55" y="120"/>
                  </a:cxn>
                  <a:cxn ang="0">
                    <a:pos x="48" y="120"/>
                  </a:cxn>
                  <a:cxn ang="0">
                    <a:pos x="55" y="96"/>
                  </a:cxn>
                  <a:cxn ang="0">
                    <a:pos x="55" y="76"/>
                  </a:cxn>
                  <a:cxn ang="0">
                    <a:pos x="43" y="54"/>
                  </a:cxn>
                  <a:cxn ang="0">
                    <a:pos x="24" y="32"/>
                  </a:cxn>
                  <a:cxn ang="0">
                    <a:pos x="0" y="5"/>
                  </a:cxn>
                  <a:cxn ang="0">
                    <a:pos x="12" y="0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74" name="Freeform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/>
                <a:ahLst/>
                <a:cxnLst>
                  <a:cxn ang="0">
                    <a:pos x="100" y="19"/>
                  </a:cxn>
                  <a:cxn ang="0">
                    <a:pos x="79" y="0"/>
                  </a:cxn>
                  <a:cxn ang="0">
                    <a:pos x="65" y="0"/>
                  </a:cxn>
                  <a:cxn ang="0">
                    <a:pos x="53" y="1"/>
                  </a:cxn>
                  <a:cxn ang="0">
                    <a:pos x="44" y="6"/>
                  </a:cxn>
                  <a:cxn ang="0">
                    <a:pos x="20" y="21"/>
                  </a:cxn>
                  <a:cxn ang="0">
                    <a:pos x="12" y="28"/>
                  </a:cxn>
                  <a:cxn ang="0">
                    <a:pos x="7" y="35"/>
                  </a:cxn>
                  <a:cxn ang="0">
                    <a:pos x="1" y="56"/>
                  </a:cxn>
                  <a:cxn ang="0">
                    <a:pos x="0" y="62"/>
                  </a:cxn>
                  <a:cxn ang="0">
                    <a:pos x="1" y="70"/>
                  </a:cxn>
                  <a:cxn ang="0">
                    <a:pos x="5" y="79"/>
                  </a:cxn>
                  <a:cxn ang="0">
                    <a:pos x="15" y="91"/>
                  </a:cxn>
                  <a:cxn ang="0">
                    <a:pos x="23" y="100"/>
                  </a:cxn>
                  <a:cxn ang="0">
                    <a:pos x="34" y="109"/>
                  </a:cxn>
                  <a:cxn ang="0">
                    <a:pos x="58" y="120"/>
                  </a:cxn>
                  <a:cxn ang="0">
                    <a:pos x="45" y="106"/>
                  </a:cxn>
                  <a:cxn ang="0">
                    <a:pos x="36" y="93"/>
                  </a:cxn>
                  <a:cxn ang="0">
                    <a:pos x="31" y="81"/>
                  </a:cxn>
                  <a:cxn ang="0">
                    <a:pos x="32" y="70"/>
                  </a:cxn>
                  <a:cxn ang="0">
                    <a:pos x="34" y="62"/>
                  </a:cxn>
                  <a:cxn ang="0">
                    <a:pos x="31" y="52"/>
                  </a:cxn>
                  <a:cxn ang="0">
                    <a:pos x="28" y="44"/>
                  </a:cxn>
                  <a:cxn ang="0">
                    <a:pos x="37" y="28"/>
                  </a:cxn>
                  <a:cxn ang="0">
                    <a:pos x="39" y="20"/>
                  </a:cxn>
                  <a:cxn ang="0">
                    <a:pos x="48" y="13"/>
                  </a:cxn>
                  <a:cxn ang="0">
                    <a:pos x="65" y="5"/>
                  </a:cxn>
                  <a:cxn ang="0">
                    <a:pos x="73" y="11"/>
                  </a:cxn>
                  <a:cxn ang="0">
                    <a:pos x="103" y="22"/>
                  </a:cxn>
                  <a:cxn ang="0">
                    <a:pos x="100" y="1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75" name="Freeform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/>
                <a:ahLst/>
                <a:cxnLst>
                  <a:cxn ang="0">
                    <a:pos x="89" y="4"/>
                  </a:cxn>
                  <a:cxn ang="0">
                    <a:pos x="13" y="7"/>
                  </a:cxn>
                  <a:cxn ang="0">
                    <a:pos x="83" y="7"/>
                  </a:cxn>
                  <a:cxn ang="0">
                    <a:pos x="72" y="13"/>
                  </a:cxn>
                  <a:cxn ang="0">
                    <a:pos x="72" y="16"/>
                  </a:cxn>
                  <a:cxn ang="0">
                    <a:pos x="38" y="24"/>
                  </a:cxn>
                  <a:cxn ang="0">
                    <a:pos x="63" y="21"/>
                  </a:cxn>
                  <a:cxn ang="0">
                    <a:pos x="63" y="25"/>
                  </a:cxn>
                  <a:cxn ang="0">
                    <a:pos x="70" y="27"/>
                  </a:cxn>
                  <a:cxn ang="0">
                    <a:pos x="8" y="43"/>
                  </a:cxn>
                  <a:cxn ang="0">
                    <a:pos x="66" y="35"/>
                  </a:cxn>
                  <a:cxn ang="0">
                    <a:pos x="52" y="46"/>
                  </a:cxn>
                  <a:cxn ang="0">
                    <a:pos x="8" y="53"/>
                  </a:cxn>
                  <a:cxn ang="0">
                    <a:pos x="55" y="47"/>
                  </a:cxn>
                  <a:cxn ang="0">
                    <a:pos x="18" y="60"/>
                  </a:cxn>
                  <a:cxn ang="0">
                    <a:pos x="40" y="54"/>
                  </a:cxn>
                  <a:cxn ang="0">
                    <a:pos x="55" y="53"/>
                  </a:cxn>
                  <a:cxn ang="0">
                    <a:pos x="55" y="57"/>
                  </a:cxn>
                  <a:cxn ang="0">
                    <a:pos x="46" y="65"/>
                  </a:cxn>
                  <a:cxn ang="0">
                    <a:pos x="5" y="75"/>
                  </a:cxn>
                  <a:cxn ang="0">
                    <a:pos x="52" y="67"/>
                  </a:cxn>
                  <a:cxn ang="0">
                    <a:pos x="44" y="78"/>
                  </a:cxn>
                  <a:cxn ang="0">
                    <a:pos x="33" y="85"/>
                  </a:cxn>
                  <a:cxn ang="0">
                    <a:pos x="38" y="85"/>
                  </a:cxn>
                  <a:cxn ang="0">
                    <a:pos x="38" y="89"/>
                  </a:cxn>
                  <a:cxn ang="0">
                    <a:pos x="8" y="99"/>
                  </a:cxn>
                  <a:cxn ang="0">
                    <a:pos x="33" y="98"/>
                  </a:cxn>
                  <a:cxn ang="0">
                    <a:pos x="33" y="99"/>
                  </a:cxn>
                  <a:cxn ang="0">
                    <a:pos x="35" y="103"/>
                  </a:cxn>
                  <a:cxn ang="0">
                    <a:pos x="29" y="112"/>
                  </a:cxn>
                  <a:cxn ang="0">
                    <a:pos x="35" y="116"/>
                  </a:cxn>
                  <a:cxn ang="0">
                    <a:pos x="38" y="135"/>
                  </a:cxn>
                  <a:cxn ang="0">
                    <a:pos x="44" y="112"/>
                  </a:cxn>
                  <a:cxn ang="0">
                    <a:pos x="91" y="160"/>
                  </a:cxn>
                  <a:cxn ang="0">
                    <a:pos x="63" y="103"/>
                  </a:cxn>
                  <a:cxn ang="0">
                    <a:pos x="63" y="103"/>
                  </a:cxn>
                  <a:cxn ang="0">
                    <a:pos x="66" y="98"/>
                  </a:cxn>
                  <a:cxn ang="0">
                    <a:pos x="105" y="126"/>
                  </a:cxn>
                  <a:cxn ang="0">
                    <a:pos x="80" y="111"/>
                  </a:cxn>
                  <a:cxn ang="0">
                    <a:pos x="72" y="85"/>
                  </a:cxn>
                  <a:cxn ang="0">
                    <a:pos x="74" y="78"/>
                  </a:cxn>
                  <a:cxn ang="0">
                    <a:pos x="89" y="95"/>
                  </a:cxn>
                  <a:cxn ang="0">
                    <a:pos x="80" y="70"/>
                  </a:cxn>
                  <a:cxn ang="0">
                    <a:pos x="94" y="65"/>
                  </a:cxn>
                  <a:cxn ang="0">
                    <a:pos x="105" y="83"/>
                  </a:cxn>
                  <a:cxn ang="0">
                    <a:pos x="91" y="53"/>
                  </a:cxn>
                  <a:cxn ang="0">
                    <a:pos x="94" y="50"/>
                  </a:cxn>
                  <a:cxn ang="0">
                    <a:pos x="97" y="36"/>
                  </a:cxn>
                  <a:cxn ang="0">
                    <a:pos x="111" y="37"/>
                  </a:cxn>
                  <a:cxn ang="0">
                    <a:pos x="161" y="74"/>
                  </a:cxn>
                  <a:cxn ang="0">
                    <a:pos x="124" y="53"/>
                  </a:cxn>
                  <a:cxn ang="0">
                    <a:pos x="105" y="24"/>
                  </a:cxn>
                  <a:cxn ang="0">
                    <a:pos x="111" y="18"/>
                  </a:cxn>
                  <a:cxn ang="0">
                    <a:pos x="135" y="35"/>
                  </a:cxn>
                  <a:cxn ang="0">
                    <a:pos x="130" y="33"/>
                  </a:cxn>
                  <a:cxn ang="0">
                    <a:pos x="119" y="10"/>
                  </a:cxn>
                  <a:cxn ang="0">
                    <a:pos x="150" y="33"/>
                  </a:cxn>
                  <a:cxn ang="0">
                    <a:pos x="130" y="22"/>
                  </a:cxn>
                  <a:cxn ang="0">
                    <a:pos x="114" y="1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76" name="Freeform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/>
                <a:ahLst/>
                <a:cxnLst>
                  <a:cxn ang="0">
                    <a:pos x="34" y="159"/>
                  </a:cxn>
                  <a:cxn ang="0">
                    <a:pos x="5" y="91"/>
                  </a:cxn>
                  <a:cxn ang="0">
                    <a:pos x="2" y="88"/>
                  </a:cxn>
                  <a:cxn ang="0">
                    <a:pos x="0" y="82"/>
                  </a:cxn>
                  <a:cxn ang="0">
                    <a:pos x="0" y="76"/>
                  </a:cxn>
                  <a:cxn ang="0">
                    <a:pos x="0" y="71"/>
                  </a:cxn>
                  <a:cxn ang="0">
                    <a:pos x="0" y="64"/>
                  </a:cxn>
                  <a:cxn ang="0">
                    <a:pos x="4" y="54"/>
                  </a:cxn>
                  <a:cxn ang="0">
                    <a:pos x="20" y="17"/>
                  </a:cxn>
                  <a:cxn ang="0">
                    <a:pos x="24" y="14"/>
                  </a:cxn>
                  <a:cxn ang="0">
                    <a:pos x="31" y="8"/>
                  </a:cxn>
                  <a:cxn ang="0">
                    <a:pos x="39" y="3"/>
                  </a:cxn>
                  <a:cxn ang="0">
                    <a:pos x="51" y="0"/>
                  </a:cxn>
                  <a:cxn ang="0">
                    <a:pos x="61" y="0"/>
                  </a:cxn>
                  <a:cxn ang="0">
                    <a:pos x="69" y="2"/>
                  </a:cxn>
                  <a:cxn ang="0">
                    <a:pos x="79" y="5"/>
                  </a:cxn>
                  <a:cxn ang="0">
                    <a:pos x="92" y="11"/>
                  </a:cxn>
                  <a:cxn ang="0">
                    <a:pos x="106" y="19"/>
                  </a:cxn>
                  <a:cxn ang="0">
                    <a:pos x="114" y="24"/>
                  </a:cxn>
                  <a:cxn ang="0">
                    <a:pos x="120" y="31"/>
                  </a:cxn>
                  <a:cxn ang="0">
                    <a:pos x="123" y="35"/>
                  </a:cxn>
                  <a:cxn ang="0">
                    <a:pos x="136" y="55"/>
                  </a:cxn>
                  <a:cxn ang="0">
                    <a:pos x="136" y="57"/>
                  </a:cxn>
                  <a:cxn ang="0">
                    <a:pos x="139" y="65"/>
                  </a:cxn>
                  <a:cxn ang="0">
                    <a:pos x="141" y="71"/>
                  </a:cxn>
                  <a:cxn ang="0">
                    <a:pos x="147" y="101"/>
                  </a:cxn>
                  <a:cxn ang="0">
                    <a:pos x="138" y="83"/>
                  </a:cxn>
                  <a:cxn ang="0">
                    <a:pos x="131" y="70"/>
                  </a:cxn>
                  <a:cxn ang="0">
                    <a:pos x="123" y="57"/>
                  </a:cxn>
                  <a:cxn ang="0">
                    <a:pos x="113" y="43"/>
                  </a:cxn>
                  <a:cxn ang="0">
                    <a:pos x="78" y="12"/>
                  </a:cxn>
                  <a:cxn ang="0">
                    <a:pos x="69" y="8"/>
                  </a:cxn>
                  <a:cxn ang="0">
                    <a:pos x="61" y="6"/>
                  </a:cxn>
                  <a:cxn ang="0">
                    <a:pos x="54" y="6"/>
                  </a:cxn>
                  <a:cxn ang="0">
                    <a:pos x="48" y="10"/>
                  </a:cxn>
                  <a:cxn ang="0">
                    <a:pos x="38" y="21"/>
                  </a:cxn>
                  <a:cxn ang="0">
                    <a:pos x="28" y="57"/>
                  </a:cxn>
                  <a:cxn ang="0">
                    <a:pos x="18" y="82"/>
                  </a:cxn>
                  <a:cxn ang="0">
                    <a:pos x="17" y="88"/>
                  </a:cxn>
                  <a:cxn ang="0">
                    <a:pos x="18" y="94"/>
                  </a:cxn>
                  <a:cxn ang="0">
                    <a:pos x="19" y="100"/>
                  </a:cxn>
                  <a:cxn ang="0">
                    <a:pos x="27" y="112"/>
                  </a:cxn>
                  <a:cxn ang="0">
                    <a:pos x="22" y="101"/>
                  </a:cxn>
                  <a:cxn ang="0">
                    <a:pos x="32" y="125"/>
                  </a:cxn>
                  <a:cxn ang="0">
                    <a:pos x="38" y="137"/>
                  </a:cxn>
                  <a:cxn ang="0">
                    <a:pos x="39" y="147"/>
                  </a:cxn>
                  <a:cxn ang="0">
                    <a:pos x="35" y="156"/>
                  </a:cxn>
                  <a:cxn ang="0">
                    <a:pos x="34" y="159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77" name="Freeform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/>
                <a:ahLst/>
                <a:cxnLst>
                  <a:cxn ang="0">
                    <a:pos x="160" y="23"/>
                  </a:cxn>
                  <a:cxn ang="0">
                    <a:pos x="149" y="13"/>
                  </a:cxn>
                  <a:cxn ang="0">
                    <a:pos x="143" y="9"/>
                  </a:cxn>
                  <a:cxn ang="0">
                    <a:pos x="131" y="6"/>
                  </a:cxn>
                  <a:cxn ang="0">
                    <a:pos x="120" y="3"/>
                  </a:cxn>
                  <a:cxn ang="0">
                    <a:pos x="105" y="0"/>
                  </a:cxn>
                  <a:cxn ang="0">
                    <a:pos x="92" y="0"/>
                  </a:cxn>
                  <a:cxn ang="0">
                    <a:pos x="80" y="1"/>
                  </a:cxn>
                  <a:cxn ang="0">
                    <a:pos x="66" y="2"/>
                  </a:cxn>
                  <a:cxn ang="0">
                    <a:pos x="51" y="5"/>
                  </a:cxn>
                  <a:cxn ang="0">
                    <a:pos x="42" y="10"/>
                  </a:cxn>
                  <a:cxn ang="0">
                    <a:pos x="32" y="19"/>
                  </a:cxn>
                  <a:cxn ang="0">
                    <a:pos x="22" y="25"/>
                  </a:cxn>
                  <a:cxn ang="0">
                    <a:pos x="15" y="32"/>
                  </a:cxn>
                  <a:cxn ang="0">
                    <a:pos x="5" y="41"/>
                  </a:cxn>
                  <a:cxn ang="0">
                    <a:pos x="0" y="58"/>
                  </a:cxn>
                  <a:cxn ang="0">
                    <a:pos x="2" y="72"/>
                  </a:cxn>
                  <a:cxn ang="0">
                    <a:pos x="9" y="92"/>
                  </a:cxn>
                  <a:cxn ang="0">
                    <a:pos x="22" y="109"/>
                  </a:cxn>
                  <a:cxn ang="0">
                    <a:pos x="51" y="151"/>
                  </a:cxn>
                  <a:cxn ang="0">
                    <a:pos x="40" y="107"/>
                  </a:cxn>
                  <a:cxn ang="0">
                    <a:pos x="34" y="91"/>
                  </a:cxn>
                  <a:cxn ang="0">
                    <a:pos x="30" y="78"/>
                  </a:cxn>
                  <a:cxn ang="0">
                    <a:pos x="28" y="63"/>
                  </a:cxn>
                  <a:cxn ang="0">
                    <a:pos x="32" y="48"/>
                  </a:cxn>
                  <a:cxn ang="0">
                    <a:pos x="36" y="35"/>
                  </a:cxn>
                  <a:cxn ang="0">
                    <a:pos x="44" y="20"/>
                  </a:cxn>
                  <a:cxn ang="0">
                    <a:pos x="56" y="13"/>
                  </a:cxn>
                  <a:cxn ang="0">
                    <a:pos x="71" y="10"/>
                  </a:cxn>
                  <a:cxn ang="0">
                    <a:pos x="111" y="9"/>
                  </a:cxn>
                  <a:cxn ang="0">
                    <a:pos x="136" y="14"/>
                  </a:cxn>
                  <a:cxn ang="0">
                    <a:pos x="163" y="25"/>
                  </a:cxn>
                  <a:cxn ang="0">
                    <a:pos x="160" y="23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/>
                <a:ahLst/>
                <a:cxnLst>
                  <a:cxn ang="0">
                    <a:pos x="49" y="147"/>
                  </a:cxn>
                  <a:cxn ang="0">
                    <a:pos x="37" y="121"/>
                  </a:cxn>
                  <a:cxn ang="0">
                    <a:pos x="32" y="111"/>
                  </a:cxn>
                  <a:cxn ang="0">
                    <a:pos x="20" y="97"/>
                  </a:cxn>
                  <a:cxn ang="0">
                    <a:pos x="8" y="85"/>
                  </a:cxn>
                  <a:cxn ang="0">
                    <a:pos x="1" y="77"/>
                  </a:cxn>
                  <a:cxn ang="0">
                    <a:pos x="0" y="69"/>
                  </a:cxn>
                  <a:cxn ang="0">
                    <a:pos x="2" y="58"/>
                  </a:cxn>
                  <a:cxn ang="0">
                    <a:pos x="5" y="48"/>
                  </a:cxn>
                  <a:cxn ang="0">
                    <a:pos x="24" y="20"/>
                  </a:cxn>
                  <a:cxn ang="0">
                    <a:pos x="32" y="13"/>
                  </a:cxn>
                  <a:cxn ang="0">
                    <a:pos x="48" y="6"/>
                  </a:cxn>
                  <a:cxn ang="0">
                    <a:pos x="61" y="1"/>
                  </a:cxn>
                  <a:cxn ang="0">
                    <a:pos x="78" y="0"/>
                  </a:cxn>
                  <a:cxn ang="0">
                    <a:pos x="92" y="2"/>
                  </a:cxn>
                  <a:cxn ang="0">
                    <a:pos x="109" y="6"/>
                  </a:cxn>
                  <a:cxn ang="0">
                    <a:pos x="126" y="15"/>
                  </a:cxn>
                  <a:cxn ang="0">
                    <a:pos x="132" y="21"/>
                  </a:cxn>
                  <a:cxn ang="0">
                    <a:pos x="143" y="29"/>
                  </a:cxn>
                  <a:cxn ang="0">
                    <a:pos x="152" y="37"/>
                  </a:cxn>
                  <a:cxn ang="0">
                    <a:pos x="167" y="76"/>
                  </a:cxn>
                  <a:cxn ang="0">
                    <a:pos x="169" y="83"/>
                  </a:cxn>
                  <a:cxn ang="0">
                    <a:pos x="166" y="96"/>
                  </a:cxn>
                  <a:cxn ang="0">
                    <a:pos x="156" y="132"/>
                  </a:cxn>
                  <a:cxn ang="0">
                    <a:pos x="157" y="96"/>
                  </a:cxn>
                  <a:cxn ang="0">
                    <a:pos x="152" y="81"/>
                  </a:cxn>
                  <a:cxn ang="0">
                    <a:pos x="148" y="72"/>
                  </a:cxn>
                  <a:cxn ang="0">
                    <a:pos x="142" y="58"/>
                  </a:cxn>
                  <a:cxn ang="0">
                    <a:pos x="134" y="46"/>
                  </a:cxn>
                  <a:cxn ang="0">
                    <a:pos x="124" y="34"/>
                  </a:cxn>
                  <a:cxn ang="0">
                    <a:pos x="112" y="22"/>
                  </a:cxn>
                  <a:cxn ang="0">
                    <a:pos x="102" y="12"/>
                  </a:cxn>
                  <a:cxn ang="0">
                    <a:pos x="92" y="6"/>
                  </a:cxn>
                  <a:cxn ang="0">
                    <a:pos x="80" y="4"/>
                  </a:cxn>
                  <a:cxn ang="0">
                    <a:pos x="68" y="6"/>
                  </a:cxn>
                  <a:cxn ang="0">
                    <a:pos x="59" y="11"/>
                  </a:cxn>
                  <a:cxn ang="0">
                    <a:pos x="54" y="21"/>
                  </a:cxn>
                  <a:cxn ang="0">
                    <a:pos x="54" y="28"/>
                  </a:cxn>
                  <a:cxn ang="0">
                    <a:pos x="50" y="42"/>
                  </a:cxn>
                  <a:cxn ang="0">
                    <a:pos x="45" y="50"/>
                  </a:cxn>
                  <a:cxn ang="0">
                    <a:pos x="34" y="63"/>
                  </a:cxn>
                  <a:cxn ang="0">
                    <a:pos x="32" y="69"/>
                  </a:cxn>
                  <a:cxn ang="0">
                    <a:pos x="30" y="77"/>
                  </a:cxn>
                  <a:cxn ang="0">
                    <a:pos x="30" y="86"/>
                  </a:cxn>
                  <a:cxn ang="0">
                    <a:pos x="50" y="119"/>
                  </a:cxn>
                  <a:cxn ang="0">
                    <a:pos x="49" y="147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79" name="Freeform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9" y="0"/>
                  </a:cxn>
                  <a:cxn ang="0">
                    <a:pos x="193" y="2"/>
                  </a:cxn>
                  <a:cxn ang="0">
                    <a:pos x="184" y="7"/>
                  </a:cxn>
                  <a:cxn ang="0">
                    <a:pos x="5" y="46"/>
                  </a:cxn>
                  <a:cxn ang="0">
                    <a:pos x="164" y="18"/>
                  </a:cxn>
                  <a:cxn ang="0">
                    <a:pos x="166" y="24"/>
                  </a:cxn>
                  <a:cxn ang="0">
                    <a:pos x="89" y="57"/>
                  </a:cxn>
                  <a:cxn ang="0">
                    <a:pos x="185" y="31"/>
                  </a:cxn>
                  <a:cxn ang="0">
                    <a:pos x="172" y="42"/>
                  </a:cxn>
                  <a:cxn ang="0">
                    <a:pos x="142" y="60"/>
                  </a:cxn>
                  <a:cxn ang="0">
                    <a:pos x="49" y="109"/>
                  </a:cxn>
                  <a:cxn ang="0">
                    <a:pos x="52" y="105"/>
                  </a:cxn>
                  <a:cxn ang="0">
                    <a:pos x="113" y="75"/>
                  </a:cxn>
                  <a:cxn ang="0">
                    <a:pos x="161" y="51"/>
                  </a:cxn>
                  <a:cxn ang="0">
                    <a:pos x="184" y="40"/>
                  </a:cxn>
                  <a:cxn ang="0">
                    <a:pos x="188" y="44"/>
                  </a:cxn>
                  <a:cxn ang="0">
                    <a:pos x="161" y="59"/>
                  </a:cxn>
                  <a:cxn ang="0">
                    <a:pos x="124" y="79"/>
                  </a:cxn>
                  <a:cxn ang="0">
                    <a:pos x="172" y="51"/>
                  </a:cxn>
                  <a:cxn ang="0">
                    <a:pos x="188" y="44"/>
                  </a:cxn>
                  <a:cxn ang="0">
                    <a:pos x="190" y="52"/>
                  </a:cxn>
                  <a:cxn ang="0">
                    <a:pos x="172" y="66"/>
                  </a:cxn>
                  <a:cxn ang="0">
                    <a:pos x="124" y="85"/>
                  </a:cxn>
                  <a:cxn ang="0">
                    <a:pos x="82" y="102"/>
                  </a:cxn>
                  <a:cxn ang="0">
                    <a:pos x="131" y="84"/>
                  </a:cxn>
                  <a:cxn ang="0">
                    <a:pos x="180" y="64"/>
                  </a:cxn>
                  <a:cxn ang="0">
                    <a:pos x="178" y="71"/>
                  </a:cxn>
                  <a:cxn ang="0">
                    <a:pos x="180" y="83"/>
                  </a:cxn>
                  <a:cxn ang="0">
                    <a:pos x="172" y="89"/>
                  </a:cxn>
                  <a:cxn ang="0">
                    <a:pos x="132" y="105"/>
                  </a:cxn>
                  <a:cxn ang="0">
                    <a:pos x="56" y="133"/>
                  </a:cxn>
                  <a:cxn ang="0">
                    <a:pos x="67" y="127"/>
                  </a:cxn>
                  <a:cxn ang="0">
                    <a:pos x="161" y="94"/>
                  </a:cxn>
                  <a:cxn ang="0">
                    <a:pos x="191" y="80"/>
                  </a:cxn>
                  <a:cxn ang="0">
                    <a:pos x="115" y="122"/>
                  </a:cxn>
                  <a:cxn ang="0">
                    <a:pos x="190" y="92"/>
                  </a:cxn>
                  <a:cxn ang="0">
                    <a:pos x="188" y="105"/>
                  </a:cxn>
                  <a:cxn ang="0">
                    <a:pos x="150" y="133"/>
                  </a:cxn>
                  <a:cxn ang="0">
                    <a:pos x="86" y="154"/>
                  </a:cxn>
                  <a:cxn ang="0">
                    <a:pos x="26" y="172"/>
                  </a:cxn>
                  <a:cxn ang="0">
                    <a:pos x="117" y="146"/>
                  </a:cxn>
                  <a:cxn ang="0">
                    <a:pos x="153" y="131"/>
                  </a:cxn>
                  <a:cxn ang="0">
                    <a:pos x="188" y="109"/>
                  </a:cxn>
                  <a:cxn ang="0">
                    <a:pos x="184" y="119"/>
                  </a:cxn>
                  <a:cxn ang="0">
                    <a:pos x="182" y="129"/>
                  </a:cxn>
                  <a:cxn ang="0">
                    <a:pos x="184" y="138"/>
                  </a:cxn>
                  <a:cxn ang="0">
                    <a:pos x="150" y="157"/>
                  </a:cxn>
                  <a:cxn ang="0">
                    <a:pos x="88" y="174"/>
                  </a:cxn>
                  <a:cxn ang="0">
                    <a:pos x="92" y="173"/>
                  </a:cxn>
                  <a:cxn ang="0">
                    <a:pos x="169" y="150"/>
                  </a:cxn>
                  <a:cxn ang="0">
                    <a:pos x="165" y="156"/>
                  </a:cxn>
                  <a:cxn ang="0">
                    <a:pos x="169" y="159"/>
                  </a:cxn>
                  <a:cxn ang="0">
                    <a:pos x="172" y="165"/>
                  </a:cxn>
                  <a:cxn ang="0">
                    <a:pos x="135" y="181"/>
                  </a:cxn>
                  <a:cxn ang="0">
                    <a:pos x="93" y="185"/>
                  </a:cxn>
                  <a:cxn ang="0">
                    <a:pos x="169" y="170"/>
                  </a:cxn>
                  <a:cxn ang="0">
                    <a:pos x="165" y="178"/>
                  </a:cxn>
                  <a:cxn ang="0">
                    <a:pos x="170" y="184"/>
                  </a:cxn>
                  <a:cxn ang="0">
                    <a:pos x="82" y="214"/>
                  </a:cxn>
                  <a:cxn ang="0">
                    <a:pos x="166" y="191"/>
                  </a:cxn>
                  <a:cxn ang="0">
                    <a:pos x="183" y="182"/>
                  </a:cxn>
                  <a:cxn ang="0">
                    <a:pos x="194" y="17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/>
                <a:ahLst/>
                <a:cxnLst>
                  <a:cxn ang="0">
                    <a:pos x="1" y="178"/>
                  </a:cxn>
                  <a:cxn ang="0">
                    <a:pos x="8" y="171"/>
                  </a:cxn>
                  <a:cxn ang="0">
                    <a:pos x="62" y="216"/>
                  </a:cxn>
                  <a:cxn ang="0">
                    <a:pos x="19" y="172"/>
                  </a:cxn>
                  <a:cxn ang="0">
                    <a:pos x="24" y="167"/>
                  </a:cxn>
                  <a:cxn ang="0">
                    <a:pos x="76" y="199"/>
                  </a:cxn>
                  <a:cxn ang="0">
                    <a:pos x="21" y="165"/>
                  </a:cxn>
                  <a:cxn ang="0">
                    <a:pos x="29" y="158"/>
                  </a:cxn>
                  <a:cxn ang="0">
                    <a:pos x="35" y="150"/>
                  </a:cxn>
                  <a:cxn ang="0">
                    <a:pos x="32" y="144"/>
                  </a:cxn>
                  <a:cxn ang="0">
                    <a:pos x="39" y="142"/>
                  </a:cxn>
                  <a:cxn ang="0">
                    <a:pos x="35" y="141"/>
                  </a:cxn>
                  <a:cxn ang="0">
                    <a:pos x="35" y="133"/>
                  </a:cxn>
                  <a:cxn ang="0">
                    <a:pos x="39" y="128"/>
                  </a:cxn>
                  <a:cxn ang="0">
                    <a:pos x="102" y="166"/>
                  </a:cxn>
                  <a:cxn ang="0">
                    <a:pos x="35" y="126"/>
                  </a:cxn>
                  <a:cxn ang="0">
                    <a:pos x="42" y="126"/>
                  </a:cxn>
                  <a:cxn ang="0">
                    <a:pos x="42" y="114"/>
                  </a:cxn>
                  <a:cxn ang="0">
                    <a:pos x="123" y="141"/>
                  </a:cxn>
                  <a:cxn ang="0">
                    <a:pos x="59" y="123"/>
                  </a:cxn>
                  <a:cxn ang="0">
                    <a:pos x="37" y="107"/>
                  </a:cxn>
                  <a:cxn ang="0">
                    <a:pos x="39" y="101"/>
                  </a:cxn>
                  <a:cxn ang="0">
                    <a:pos x="53" y="106"/>
                  </a:cxn>
                  <a:cxn ang="0">
                    <a:pos x="54" y="100"/>
                  </a:cxn>
                  <a:cxn ang="0">
                    <a:pos x="113" y="112"/>
                  </a:cxn>
                  <a:cxn ang="0">
                    <a:pos x="91" y="105"/>
                  </a:cxn>
                  <a:cxn ang="0">
                    <a:pos x="45" y="90"/>
                  </a:cxn>
                  <a:cxn ang="0">
                    <a:pos x="42" y="81"/>
                  </a:cxn>
                  <a:cxn ang="0">
                    <a:pos x="46" y="75"/>
                  </a:cxn>
                  <a:cxn ang="0">
                    <a:pos x="62" y="79"/>
                  </a:cxn>
                  <a:cxn ang="0">
                    <a:pos x="59" y="69"/>
                  </a:cxn>
                  <a:cxn ang="0">
                    <a:pos x="54" y="62"/>
                  </a:cxn>
                  <a:cxn ang="0">
                    <a:pos x="58" y="58"/>
                  </a:cxn>
                  <a:cxn ang="0">
                    <a:pos x="120" y="76"/>
                  </a:cxn>
                  <a:cxn ang="0">
                    <a:pos x="193" y="90"/>
                  </a:cxn>
                  <a:cxn ang="0">
                    <a:pos x="91" y="68"/>
                  </a:cxn>
                  <a:cxn ang="0">
                    <a:pos x="58" y="58"/>
                  </a:cxn>
                  <a:cxn ang="0">
                    <a:pos x="62" y="53"/>
                  </a:cxn>
                  <a:cxn ang="0">
                    <a:pos x="56" y="41"/>
                  </a:cxn>
                  <a:cxn ang="0">
                    <a:pos x="58" y="32"/>
                  </a:cxn>
                  <a:cxn ang="0">
                    <a:pos x="91" y="43"/>
                  </a:cxn>
                  <a:cxn ang="0">
                    <a:pos x="84" y="40"/>
                  </a:cxn>
                  <a:cxn ang="0">
                    <a:pos x="62" y="32"/>
                  </a:cxn>
                  <a:cxn ang="0">
                    <a:pos x="58" y="29"/>
                  </a:cxn>
                  <a:cxn ang="0">
                    <a:pos x="46" y="23"/>
                  </a:cxn>
                  <a:cxn ang="0">
                    <a:pos x="113" y="33"/>
                  </a:cxn>
                  <a:cxn ang="0">
                    <a:pos x="46" y="16"/>
                  </a:cxn>
                  <a:cxn ang="0">
                    <a:pos x="125" y="16"/>
                  </a:cxn>
                  <a:cxn ang="0">
                    <a:pos x="159" y="13"/>
                  </a:cxn>
                  <a:cxn ang="0">
                    <a:pos x="58" y="16"/>
                  </a:cxn>
                  <a:cxn ang="0">
                    <a:pos x="42" y="6"/>
                  </a:cxn>
                  <a:cxn ang="0">
                    <a:pos x="20" y="2"/>
                  </a:cxn>
                  <a:cxn ang="0">
                    <a:pos x="0" y="188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12"/>
                  </a:cxn>
                  <a:cxn ang="0">
                    <a:pos x="34" y="32"/>
                  </a:cxn>
                  <a:cxn ang="0">
                    <a:pos x="46" y="59"/>
                  </a:cxn>
                  <a:cxn ang="0">
                    <a:pos x="57" y="94"/>
                  </a:cxn>
                  <a:cxn ang="0">
                    <a:pos x="57" y="130"/>
                  </a:cxn>
                  <a:cxn ang="0">
                    <a:pos x="51" y="163"/>
                  </a:cxn>
                  <a:cxn ang="0">
                    <a:pos x="46" y="163"/>
                  </a:cxn>
                  <a:cxn ang="0">
                    <a:pos x="51" y="130"/>
                  </a:cxn>
                  <a:cxn ang="0">
                    <a:pos x="51" y="103"/>
                  </a:cxn>
                  <a:cxn ang="0">
                    <a:pos x="39" y="73"/>
                  </a:cxn>
                  <a:cxn ang="0">
                    <a:pos x="22" y="44"/>
                  </a:cxn>
                  <a:cxn ang="0">
                    <a:pos x="0" y="7"/>
                  </a:cxn>
                  <a:cxn ang="0">
                    <a:pos x="11" y="0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82" name="Freeform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/>
                <a:ahLst/>
                <a:cxnLst>
                  <a:cxn ang="0">
                    <a:pos x="152" y="47"/>
                  </a:cxn>
                  <a:cxn ang="0">
                    <a:pos x="141" y="27"/>
                  </a:cxn>
                  <a:cxn ang="0">
                    <a:pos x="136" y="19"/>
                  </a:cxn>
                  <a:cxn ang="0">
                    <a:pos x="125" y="13"/>
                  </a:cxn>
                  <a:cxn ang="0">
                    <a:pos x="114" y="7"/>
                  </a:cxn>
                  <a:cxn ang="0">
                    <a:pos x="100" y="1"/>
                  </a:cxn>
                  <a:cxn ang="0">
                    <a:pos x="87" y="0"/>
                  </a:cxn>
                  <a:cxn ang="0">
                    <a:pos x="76" y="2"/>
                  </a:cxn>
                  <a:cxn ang="0">
                    <a:pos x="63" y="5"/>
                  </a:cxn>
                  <a:cxn ang="0">
                    <a:pos x="48" y="11"/>
                  </a:cxn>
                  <a:cxn ang="0">
                    <a:pos x="40" y="23"/>
                  </a:cxn>
                  <a:cxn ang="0">
                    <a:pos x="30" y="39"/>
                  </a:cxn>
                  <a:cxn ang="0">
                    <a:pos x="21" y="51"/>
                  </a:cxn>
                  <a:cxn ang="0">
                    <a:pos x="14" y="65"/>
                  </a:cxn>
                  <a:cxn ang="0">
                    <a:pos x="5" y="82"/>
                  </a:cxn>
                  <a:cxn ang="0">
                    <a:pos x="0" y="119"/>
                  </a:cxn>
                  <a:cxn ang="0">
                    <a:pos x="2" y="147"/>
                  </a:cxn>
                  <a:cxn ang="0">
                    <a:pos x="9" y="188"/>
                  </a:cxn>
                  <a:cxn ang="0">
                    <a:pos x="21" y="223"/>
                  </a:cxn>
                  <a:cxn ang="0">
                    <a:pos x="48" y="307"/>
                  </a:cxn>
                  <a:cxn ang="0">
                    <a:pos x="38" y="217"/>
                  </a:cxn>
                  <a:cxn ang="0">
                    <a:pos x="32" y="186"/>
                  </a:cxn>
                  <a:cxn ang="0">
                    <a:pos x="29" y="159"/>
                  </a:cxn>
                  <a:cxn ang="0">
                    <a:pos x="27" y="130"/>
                  </a:cxn>
                  <a:cxn ang="0">
                    <a:pos x="30" y="97"/>
                  </a:cxn>
                  <a:cxn ang="0">
                    <a:pos x="35" y="73"/>
                  </a:cxn>
                  <a:cxn ang="0">
                    <a:pos x="41" y="42"/>
                  </a:cxn>
                  <a:cxn ang="0">
                    <a:pos x="53" y="27"/>
                  </a:cxn>
                  <a:cxn ang="0">
                    <a:pos x="67" y="21"/>
                  </a:cxn>
                  <a:cxn ang="0">
                    <a:pos x="106" y="19"/>
                  </a:cxn>
                  <a:cxn ang="0">
                    <a:pos x="129" y="29"/>
                  </a:cxn>
                  <a:cxn ang="0">
                    <a:pos x="155" y="51"/>
                  </a:cxn>
                  <a:cxn ang="0">
                    <a:pos x="152" y="47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83" name="Freeform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/>
                <a:ahLst/>
                <a:cxnLst>
                  <a:cxn ang="0">
                    <a:pos x="46" y="301"/>
                  </a:cxn>
                  <a:cxn ang="0">
                    <a:pos x="35" y="249"/>
                  </a:cxn>
                  <a:cxn ang="0">
                    <a:pos x="30" y="227"/>
                  </a:cxn>
                  <a:cxn ang="0">
                    <a:pos x="19" y="199"/>
                  </a:cxn>
                  <a:cxn ang="0">
                    <a:pos x="8" y="174"/>
                  </a:cxn>
                  <a:cxn ang="0">
                    <a:pos x="1" y="158"/>
                  </a:cxn>
                  <a:cxn ang="0">
                    <a:pos x="0" y="143"/>
                  </a:cxn>
                  <a:cxn ang="0">
                    <a:pos x="2" y="120"/>
                  </a:cxn>
                  <a:cxn ang="0">
                    <a:pos x="5" y="98"/>
                  </a:cxn>
                  <a:cxn ang="0">
                    <a:pos x="21" y="41"/>
                  </a:cxn>
                  <a:cxn ang="0">
                    <a:pos x="30" y="27"/>
                  </a:cxn>
                  <a:cxn ang="0">
                    <a:pos x="45" y="12"/>
                  </a:cxn>
                  <a:cxn ang="0">
                    <a:pos x="57" y="3"/>
                  </a:cxn>
                  <a:cxn ang="0">
                    <a:pos x="74" y="0"/>
                  </a:cxn>
                  <a:cxn ang="0">
                    <a:pos x="86" y="6"/>
                  </a:cxn>
                  <a:cxn ang="0">
                    <a:pos x="103" y="12"/>
                  </a:cxn>
                  <a:cxn ang="0">
                    <a:pos x="119" y="30"/>
                  </a:cxn>
                  <a:cxn ang="0">
                    <a:pos x="125" y="43"/>
                  </a:cxn>
                  <a:cxn ang="0">
                    <a:pos x="135" y="61"/>
                  </a:cxn>
                  <a:cxn ang="0">
                    <a:pos x="143" y="76"/>
                  </a:cxn>
                  <a:cxn ang="0">
                    <a:pos x="157" y="155"/>
                  </a:cxn>
                  <a:cxn ang="0">
                    <a:pos x="159" y="170"/>
                  </a:cxn>
                  <a:cxn ang="0">
                    <a:pos x="156" y="197"/>
                  </a:cxn>
                  <a:cxn ang="0">
                    <a:pos x="147" y="270"/>
                  </a:cxn>
                  <a:cxn ang="0">
                    <a:pos x="148" y="198"/>
                  </a:cxn>
                  <a:cxn ang="0">
                    <a:pos x="143" y="166"/>
                  </a:cxn>
                  <a:cxn ang="0">
                    <a:pos x="139" y="147"/>
                  </a:cxn>
                  <a:cxn ang="0">
                    <a:pos x="133" y="120"/>
                  </a:cxn>
                  <a:cxn ang="0">
                    <a:pos x="126" y="94"/>
                  </a:cxn>
                  <a:cxn ang="0">
                    <a:pos x="117" y="69"/>
                  </a:cxn>
                  <a:cxn ang="0">
                    <a:pos x="106" y="46"/>
                  </a:cxn>
                  <a:cxn ang="0">
                    <a:pos x="96" y="24"/>
                  </a:cxn>
                  <a:cxn ang="0">
                    <a:pos x="86" y="12"/>
                  </a:cxn>
                  <a:cxn ang="0">
                    <a:pos x="75" y="8"/>
                  </a:cxn>
                  <a:cxn ang="0">
                    <a:pos x="64" y="12"/>
                  </a:cxn>
                  <a:cxn ang="0">
                    <a:pos x="56" y="24"/>
                  </a:cxn>
                  <a:cxn ang="0">
                    <a:pos x="51" y="43"/>
                  </a:cxn>
                  <a:cxn ang="0">
                    <a:pos x="51" y="57"/>
                  </a:cxn>
                  <a:cxn ang="0">
                    <a:pos x="47" y="85"/>
                  </a:cxn>
                  <a:cxn ang="0">
                    <a:pos x="43" y="102"/>
                  </a:cxn>
                  <a:cxn ang="0">
                    <a:pos x="32" y="129"/>
                  </a:cxn>
                  <a:cxn ang="0">
                    <a:pos x="30" y="143"/>
                  </a:cxn>
                  <a:cxn ang="0">
                    <a:pos x="28" y="157"/>
                  </a:cxn>
                  <a:cxn ang="0">
                    <a:pos x="28" y="177"/>
                  </a:cxn>
                  <a:cxn ang="0">
                    <a:pos x="47" y="244"/>
                  </a:cxn>
                  <a:cxn ang="0">
                    <a:pos x="46" y="30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1084" name="Freeform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/>
                  <a:ahLst/>
                  <a:cxnLst>
                    <a:cxn ang="0">
                      <a:pos x="198" y="10"/>
                    </a:cxn>
                    <a:cxn ang="0">
                      <a:pos x="197" y="0"/>
                    </a:cxn>
                    <a:cxn ang="0">
                      <a:pos x="182" y="3"/>
                    </a:cxn>
                    <a:cxn ang="0">
                      <a:pos x="173" y="15"/>
                    </a:cxn>
                    <a:cxn ang="0">
                      <a:pos x="5" y="95"/>
                    </a:cxn>
                    <a:cxn ang="0">
                      <a:pos x="155" y="38"/>
                    </a:cxn>
                    <a:cxn ang="0">
                      <a:pos x="157" y="49"/>
                    </a:cxn>
                    <a:cxn ang="0">
                      <a:pos x="84" y="118"/>
                    </a:cxn>
                    <a:cxn ang="0">
                      <a:pos x="174" y="63"/>
                    </a:cxn>
                    <a:cxn ang="0">
                      <a:pos x="162" y="86"/>
                    </a:cxn>
                    <a:cxn ang="0">
                      <a:pos x="134" y="123"/>
                    </a:cxn>
                    <a:cxn ang="0">
                      <a:pos x="46" y="223"/>
                    </a:cxn>
                    <a:cxn ang="0">
                      <a:pos x="49" y="215"/>
                    </a:cxn>
                    <a:cxn ang="0">
                      <a:pos x="106" y="153"/>
                    </a:cxn>
                    <a:cxn ang="0">
                      <a:pos x="152" y="105"/>
                    </a:cxn>
                    <a:cxn ang="0">
                      <a:pos x="173" y="82"/>
                    </a:cxn>
                    <a:cxn ang="0">
                      <a:pos x="177" y="90"/>
                    </a:cxn>
                    <a:cxn ang="0">
                      <a:pos x="152" y="120"/>
                    </a:cxn>
                    <a:cxn ang="0">
                      <a:pos x="117" y="162"/>
                    </a:cxn>
                    <a:cxn ang="0">
                      <a:pos x="162" y="105"/>
                    </a:cxn>
                    <a:cxn ang="0">
                      <a:pos x="177" y="90"/>
                    </a:cxn>
                    <a:cxn ang="0">
                      <a:pos x="178" y="106"/>
                    </a:cxn>
                    <a:cxn ang="0">
                      <a:pos x="162" y="135"/>
                    </a:cxn>
                    <a:cxn ang="0">
                      <a:pos x="117" y="174"/>
                    </a:cxn>
                    <a:cxn ang="0">
                      <a:pos x="77" y="208"/>
                    </a:cxn>
                    <a:cxn ang="0">
                      <a:pos x="123" y="172"/>
                    </a:cxn>
                    <a:cxn ang="0">
                      <a:pos x="169" y="131"/>
                    </a:cxn>
                    <a:cxn ang="0">
                      <a:pos x="168" y="145"/>
                    </a:cxn>
                    <a:cxn ang="0">
                      <a:pos x="169" y="169"/>
                    </a:cxn>
                    <a:cxn ang="0">
                      <a:pos x="162" y="181"/>
                    </a:cxn>
                    <a:cxn ang="0">
                      <a:pos x="124" y="216"/>
                    </a:cxn>
                    <a:cxn ang="0">
                      <a:pos x="52" y="272"/>
                    </a:cxn>
                    <a:cxn ang="0">
                      <a:pos x="63" y="260"/>
                    </a:cxn>
                    <a:cxn ang="0">
                      <a:pos x="152" y="192"/>
                    </a:cxn>
                    <a:cxn ang="0">
                      <a:pos x="180" y="163"/>
                    </a:cxn>
                    <a:cxn ang="0">
                      <a:pos x="109" y="251"/>
                    </a:cxn>
                    <a:cxn ang="0">
                      <a:pos x="179" y="189"/>
                    </a:cxn>
                    <a:cxn ang="0">
                      <a:pos x="177" y="214"/>
                    </a:cxn>
                    <a:cxn ang="0">
                      <a:pos x="142" y="272"/>
                    </a:cxn>
                    <a:cxn ang="0">
                      <a:pos x="81" y="314"/>
                    </a:cxn>
                    <a:cxn ang="0">
                      <a:pos x="24" y="352"/>
                    </a:cxn>
                    <a:cxn ang="0">
                      <a:pos x="109" y="299"/>
                    </a:cxn>
                    <a:cxn ang="0">
                      <a:pos x="145" y="268"/>
                    </a:cxn>
                    <a:cxn ang="0">
                      <a:pos x="177" y="223"/>
                    </a:cxn>
                    <a:cxn ang="0">
                      <a:pos x="173" y="244"/>
                    </a:cxn>
                    <a:cxn ang="0">
                      <a:pos x="171" y="264"/>
                    </a:cxn>
                    <a:cxn ang="0">
                      <a:pos x="173" y="283"/>
                    </a:cxn>
                    <a:cxn ang="0">
                      <a:pos x="142" y="322"/>
                    </a:cxn>
                    <a:cxn ang="0">
                      <a:pos x="83" y="356"/>
                    </a:cxn>
                    <a:cxn ang="0">
                      <a:pos x="87" y="353"/>
                    </a:cxn>
                    <a:cxn ang="0">
                      <a:pos x="159" y="306"/>
                    </a:cxn>
                    <a:cxn ang="0">
                      <a:pos x="156" y="318"/>
                    </a:cxn>
                    <a:cxn ang="0">
                      <a:pos x="159" y="325"/>
                    </a:cxn>
                    <a:cxn ang="0">
                      <a:pos x="162" y="336"/>
                    </a:cxn>
                    <a:cxn ang="0">
                      <a:pos x="127" y="371"/>
                    </a:cxn>
                    <a:cxn ang="0">
                      <a:pos x="87" y="379"/>
                    </a:cxn>
                    <a:cxn ang="0">
                      <a:pos x="159" y="348"/>
                    </a:cxn>
                    <a:cxn ang="0">
                      <a:pos x="156" y="365"/>
                    </a:cxn>
                    <a:cxn ang="0">
                      <a:pos x="160" y="375"/>
                    </a:cxn>
                    <a:cxn ang="0">
                      <a:pos x="77" y="437"/>
                    </a:cxn>
                    <a:cxn ang="0">
                      <a:pos x="156" y="390"/>
                    </a:cxn>
                    <a:cxn ang="0">
                      <a:pos x="172" y="373"/>
                    </a:cxn>
                    <a:cxn ang="0">
                      <a:pos x="183" y="357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/>
                  <a:ahLst/>
                  <a:cxnLst>
                    <a:cxn ang="0">
                      <a:pos x="1" y="362"/>
                    </a:cxn>
                    <a:cxn ang="0">
                      <a:pos x="8" y="347"/>
                    </a:cxn>
                    <a:cxn ang="0">
                      <a:pos x="58" y="439"/>
                    </a:cxn>
                    <a:cxn ang="0">
                      <a:pos x="18" y="350"/>
                    </a:cxn>
                    <a:cxn ang="0">
                      <a:pos x="22" y="340"/>
                    </a:cxn>
                    <a:cxn ang="0">
                      <a:pos x="72" y="405"/>
                    </a:cxn>
                    <a:cxn ang="0">
                      <a:pos x="21" y="336"/>
                    </a:cxn>
                    <a:cxn ang="0">
                      <a:pos x="27" y="321"/>
                    </a:cxn>
                    <a:cxn ang="0">
                      <a:pos x="33" y="305"/>
                    </a:cxn>
                    <a:cxn ang="0">
                      <a:pos x="29" y="294"/>
                    </a:cxn>
                    <a:cxn ang="0">
                      <a:pos x="37" y="288"/>
                    </a:cxn>
                    <a:cxn ang="0">
                      <a:pos x="33" y="287"/>
                    </a:cxn>
                    <a:cxn ang="0">
                      <a:pos x="33" y="272"/>
                    </a:cxn>
                    <a:cxn ang="0">
                      <a:pos x="37" y="260"/>
                    </a:cxn>
                    <a:cxn ang="0">
                      <a:pos x="96" y="337"/>
                    </a:cxn>
                    <a:cxn ang="0">
                      <a:pos x="33" y="256"/>
                    </a:cxn>
                    <a:cxn ang="0">
                      <a:pos x="40" y="256"/>
                    </a:cxn>
                    <a:cxn ang="0">
                      <a:pos x="40" y="233"/>
                    </a:cxn>
                    <a:cxn ang="0">
                      <a:pos x="116" y="287"/>
                    </a:cxn>
                    <a:cxn ang="0">
                      <a:pos x="56" y="250"/>
                    </a:cxn>
                    <a:cxn ang="0">
                      <a:pos x="34" y="218"/>
                    </a:cxn>
                    <a:cxn ang="0">
                      <a:pos x="37" y="207"/>
                    </a:cxn>
                    <a:cxn ang="0">
                      <a:pos x="50" y="217"/>
                    </a:cxn>
                    <a:cxn ang="0">
                      <a:pos x="51" y="203"/>
                    </a:cxn>
                    <a:cxn ang="0">
                      <a:pos x="107" y="226"/>
                    </a:cxn>
                    <a:cxn ang="0">
                      <a:pos x="86" y="215"/>
                    </a:cxn>
                    <a:cxn ang="0">
                      <a:pos x="42" y="185"/>
                    </a:cxn>
                    <a:cxn ang="0">
                      <a:pos x="40" y="164"/>
                    </a:cxn>
                    <a:cxn ang="0">
                      <a:pos x="44" y="152"/>
                    </a:cxn>
                    <a:cxn ang="0">
                      <a:pos x="59" y="161"/>
                    </a:cxn>
                    <a:cxn ang="0">
                      <a:pos x="56" y="141"/>
                    </a:cxn>
                    <a:cxn ang="0">
                      <a:pos x="51" y="127"/>
                    </a:cxn>
                    <a:cxn ang="0">
                      <a:pos x="54" y="119"/>
                    </a:cxn>
                    <a:cxn ang="0">
                      <a:pos x="113" y="156"/>
                    </a:cxn>
                    <a:cxn ang="0">
                      <a:pos x="182" y="185"/>
                    </a:cxn>
                    <a:cxn ang="0">
                      <a:pos x="86" y="139"/>
                    </a:cxn>
                    <a:cxn ang="0">
                      <a:pos x="54" y="119"/>
                    </a:cxn>
                    <a:cxn ang="0">
                      <a:pos x="58" y="108"/>
                    </a:cxn>
                    <a:cxn ang="0">
                      <a:pos x="53" y="84"/>
                    </a:cxn>
                    <a:cxn ang="0">
                      <a:pos x="54" y="67"/>
                    </a:cxn>
                    <a:cxn ang="0">
                      <a:pos x="86" y="87"/>
                    </a:cxn>
                    <a:cxn ang="0">
                      <a:pos x="79" y="81"/>
                    </a:cxn>
                    <a:cxn ang="0">
                      <a:pos x="58" y="67"/>
                    </a:cxn>
                    <a:cxn ang="0">
                      <a:pos x="54" y="59"/>
                    </a:cxn>
                    <a:cxn ang="0">
                      <a:pos x="44" y="48"/>
                    </a:cxn>
                    <a:cxn ang="0">
                      <a:pos x="107" y="68"/>
                    </a:cxn>
                    <a:cxn ang="0">
                      <a:pos x="44" y="32"/>
                    </a:cxn>
                    <a:cxn ang="0">
                      <a:pos x="118" y="32"/>
                    </a:cxn>
                    <a:cxn ang="0">
                      <a:pos x="150" y="28"/>
                    </a:cxn>
                    <a:cxn ang="0">
                      <a:pos x="54" y="32"/>
                    </a:cxn>
                    <a:cxn ang="0">
                      <a:pos x="40" y="13"/>
                    </a:cxn>
                    <a:cxn ang="0">
                      <a:pos x="19" y="5"/>
                    </a:cxn>
                    <a:cxn ang="0">
                      <a:pos x="0" y="381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87" name="Freeform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20" y="25"/>
                  </a:cxn>
                  <a:cxn ang="0">
                    <a:pos x="30" y="65"/>
                  </a:cxn>
                  <a:cxn ang="0">
                    <a:pos x="40" y="122"/>
                  </a:cxn>
                  <a:cxn ang="0">
                    <a:pos x="51" y="193"/>
                  </a:cxn>
                  <a:cxn ang="0">
                    <a:pos x="51" y="269"/>
                  </a:cxn>
                  <a:cxn ang="0">
                    <a:pos x="45" y="335"/>
                  </a:cxn>
                  <a:cxn ang="0">
                    <a:pos x="40" y="335"/>
                  </a:cxn>
                  <a:cxn ang="0">
                    <a:pos x="45" y="269"/>
                  </a:cxn>
                  <a:cxn ang="0">
                    <a:pos x="45" y="213"/>
                  </a:cxn>
                  <a:cxn ang="0">
                    <a:pos x="35" y="152"/>
                  </a:cxn>
                  <a:cxn ang="0">
                    <a:pos x="20" y="91"/>
                  </a:cxn>
                  <a:cxn ang="0">
                    <a:pos x="0" y="15"/>
                  </a:cxn>
                  <a:cxn ang="0">
                    <a:pos x="10" y="0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88" name="Freeform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/>
                <a:ahLst/>
                <a:cxnLst>
                  <a:cxn ang="0">
                    <a:pos x="137" y="161"/>
                  </a:cxn>
                  <a:cxn ang="0">
                    <a:pos x="116" y="125"/>
                  </a:cxn>
                  <a:cxn ang="0">
                    <a:pos x="99" y="85"/>
                  </a:cxn>
                  <a:cxn ang="0">
                    <a:pos x="90" y="68"/>
                  </a:cxn>
                  <a:cxn ang="0">
                    <a:pos x="77" y="48"/>
                  </a:cxn>
                  <a:cxn ang="0">
                    <a:pos x="61" y="27"/>
                  </a:cxn>
                  <a:cxn ang="0">
                    <a:pos x="49" y="13"/>
                  </a:cxn>
                  <a:cxn ang="0">
                    <a:pos x="39" y="7"/>
                  </a:cxn>
                  <a:cxn ang="0">
                    <a:pos x="27" y="2"/>
                  </a:cxn>
                  <a:cxn ang="0">
                    <a:pos x="12" y="0"/>
                  </a:cxn>
                  <a:cxn ang="0">
                    <a:pos x="6" y="4"/>
                  </a:cxn>
                  <a:cxn ang="0">
                    <a:pos x="0" y="14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89" name="Freeform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/>
                <a:ahLst/>
                <a:cxnLst>
                  <a:cxn ang="0">
                    <a:pos x="287" y="6"/>
                  </a:cxn>
                  <a:cxn ang="0">
                    <a:pos x="275" y="24"/>
                  </a:cxn>
                  <a:cxn ang="0">
                    <a:pos x="181" y="21"/>
                  </a:cxn>
                  <a:cxn ang="0">
                    <a:pos x="218" y="28"/>
                  </a:cxn>
                  <a:cxn ang="0">
                    <a:pos x="259" y="39"/>
                  </a:cxn>
                  <a:cxn ang="0">
                    <a:pos x="169" y="54"/>
                  </a:cxn>
                  <a:cxn ang="0">
                    <a:pos x="238" y="58"/>
                  </a:cxn>
                  <a:cxn ang="0">
                    <a:pos x="245" y="76"/>
                  </a:cxn>
                  <a:cxn ang="0">
                    <a:pos x="43" y="157"/>
                  </a:cxn>
                  <a:cxn ang="0">
                    <a:pos x="230" y="97"/>
                  </a:cxn>
                  <a:cxn ang="0">
                    <a:pos x="190" y="130"/>
                  </a:cxn>
                  <a:cxn ang="0">
                    <a:pos x="215" y="134"/>
                  </a:cxn>
                  <a:cxn ang="0">
                    <a:pos x="181" y="179"/>
                  </a:cxn>
                  <a:cxn ang="0">
                    <a:pos x="106" y="229"/>
                  </a:cxn>
                  <a:cxn ang="0">
                    <a:pos x="190" y="192"/>
                  </a:cxn>
                  <a:cxn ang="0">
                    <a:pos x="121" y="265"/>
                  </a:cxn>
                  <a:cxn ang="0">
                    <a:pos x="184" y="218"/>
                  </a:cxn>
                  <a:cxn ang="0">
                    <a:pos x="199" y="218"/>
                  </a:cxn>
                  <a:cxn ang="0">
                    <a:pos x="174" y="260"/>
                  </a:cxn>
                  <a:cxn ang="0">
                    <a:pos x="195" y="260"/>
                  </a:cxn>
                  <a:cxn ang="0">
                    <a:pos x="155" y="310"/>
                  </a:cxn>
                  <a:cxn ang="0">
                    <a:pos x="177" y="298"/>
                  </a:cxn>
                  <a:cxn ang="0">
                    <a:pos x="158" y="344"/>
                  </a:cxn>
                  <a:cxn ang="0">
                    <a:pos x="174" y="329"/>
                  </a:cxn>
                  <a:cxn ang="0">
                    <a:pos x="193" y="325"/>
                  </a:cxn>
                  <a:cxn ang="0">
                    <a:pos x="181" y="359"/>
                  </a:cxn>
                  <a:cxn ang="0">
                    <a:pos x="141" y="423"/>
                  </a:cxn>
                  <a:cxn ang="0">
                    <a:pos x="193" y="374"/>
                  </a:cxn>
                  <a:cxn ang="0">
                    <a:pos x="204" y="365"/>
                  </a:cxn>
                  <a:cxn ang="0">
                    <a:pos x="202" y="418"/>
                  </a:cxn>
                  <a:cxn ang="0">
                    <a:pos x="218" y="444"/>
                  </a:cxn>
                  <a:cxn ang="0">
                    <a:pos x="225" y="414"/>
                  </a:cxn>
                  <a:cxn ang="0">
                    <a:pos x="376" y="494"/>
                  </a:cxn>
                  <a:cxn ang="0">
                    <a:pos x="238" y="378"/>
                  </a:cxn>
                  <a:cxn ang="0">
                    <a:pos x="268" y="402"/>
                  </a:cxn>
                  <a:cxn ang="0">
                    <a:pos x="228" y="339"/>
                  </a:cxn>
                  <a:cxn ang="0">
                    <a:pos x="394" y="390"/>
                  </a:cxn>
                  <a:cxn ang="0">
                    <a:pos x="228" y="319"/>
                  </a:cxn>
                  <a:cxn ang="0">
                    <a:pos x="251" y="302"/>
                  </a:cxn>
                  <a:cxn ang="0">
                    <a:pos x="232" y="277"/>
                  </a:cxn>
                  <a:cxn ang="0">
                    <a:pos x="259" y="277"/>
                  </a:cxn>
                  <a:cxn ang="0">
                    <a:pos x="333" y="326"/>
                  </a:cxn>
                  <a:cxn ang="0">
                    <a:pos x="262" y="232"/>
                  </a:cxn>
                  <a:cxn ang="0">
                    <a:pos x="248" y="198"/>
                  </a:cxn>
                  <a:cxn ang="0">
                    <a:pos x="268" y="192"/>
                  </a:cxn>
                  <a:cxn ang="0">
                    <a:pos x="264" y="159"/>
                  </a:cxn>
                  <a:cxn ang="0">
                    <a:pos x="273" y="155"/>
                  </a:cxn>
                  <a:cxn ang="0">
                    <a:pos x="324" y="185"/>
                  </a:cxn>
                  <a:cxn ang="0">
                    <a:pos x="284" y="137"/>
                  </a:cxn>
                  <a:cxn ang="0">
                    <a:pos x="287" y="96"/>
                  </a:cxn>
                  <a:cxn ang="0">
                    <a:pos x="284" y="73"/>
                  </a:cxn>
                  <a:cxn ang="0">
                    <a:pos x="327" y="72"/>
                  </a:cxn>
                  <a:cxn ang="0">
                    <a:pos x="317" y="39"/>
                  </a:cxn>
                  <a:cxn ang="0">
                    <a:pos x="336" y="30"/>
                  </a:cxn>
                  <a:cxn ang="0">
                    <a:pos x="330" y="0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90" name="Freeform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/>
                <a:ahLst/>
                <a:cxnLst>
                  <a:cxn ang="0">
                    <a:pos x="157" y="94"/>
                  </a:cxn>
                  <a:cxn ang="0">
                    <a:pos x="140" y="9"/>
                  </a:cxn>
                  <a:cxn ang="0">
                    <a:pos x="119" y="1"/>
                  </a:cxn>
                  <a:cxn ang="0">
                    <a:pos x="102" y="0"/>
                  </a:cxn>
                  <a:cxn ang="0">
                    <a:pos x="75" y="3"/>
                  </a:cxn>
                  <a:cxn ang="0">
                    <a:pos x="59" y="13"/>
                  </a:cxn>
                  <a:cxn ang="0">
                    <a:pos x="40" y="26"/>
                  </a:cxn>
                  <a:cxn ang="0">
                    <a:pos x="22" y="49"/>
                  </a:cxn>
                  <a:cxn ang="0">
                    <a:pos x="12" y="82"/>
                  </a:cxn>
                  <a:cxn ang="0">
                    <a:pos x="7" y="110"/>
                  </a:cxn>
                  <a:cxn ang="0">
                    <a:pos x="0" y="149"/>
                  </a:cxn>
                  <a:cxn ang="0">
                    <a:pos x="0" y="174"/>
                  </a:cxn>
                  <a:cxn ang="0">
                    <a:pos x="12" y="209"/>
                  </a:cxn>
                  <a:cxn ang="0">
                    <a:pos x="35" y="238"/>
                  </a:cxn>
                  <a:cxn ang="0">
                    <a:pos x="59" y="262"/>
                  </a:cxn>
                  <a:cxn ang="0">
                    <a:pos x="46" y="226"/>
                  </a:cxn>
                  <a:cxn ang="0">
                    <a:pos x="40" y="193"/>
                  </a:cxn>
                  <a:cxn ang="0">
                    <a:pos x="43" y="158"/>
                  </a:cxn>
                  <a:cxn ang="0">
                    <a:pos x="46" y="128"/>
                  </a:cxn>
                  <a:cxn ang="0">
                    <a:pos x="51" y="97"/>
                  </a:cxn>
                  <a:cxn ang="0">
                    <a:pos x="59" y="70"/>
                  </a:cxn>
                  <a:cxn ang="0">
                    <a:pos x="61" y="49"/>
                  </a:cxn>
                  <a:cxn ang="0">
                    <a:pos x="71" y="27"/>
                  </a:cxn>
                  <a:cxn ang="0">
                    <a:pos x="94" y="10"/>
                  </a:cxn>
                  <a:cxn ang="0">
                    <a:pos x="114" y="11"/>
                  </a:cxn>
                  <a:cxn ang="0">
                    <a:pos x="135" y="59"/>
                  </a:cxn>
                  <a:cxn ang="0">
                    <a:pos x="150" y="70"/>
                  </a:cxn>
                  <a:cxn ang="0">
                    <a:pos x="157" y="94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/>
                <a:ahLst/>
                <a:cxnLst>
                  <a:cxn ang="0">
                    <a:pos x="3" y="51"/>
                  </a:cxn>
                  <a:cxn ang="0">
                    <a:pos x="40" y="0"/>
                  </a:cxn>
                  <a:cxn ang="0">
                    <a:pos x="63" y="1"/>
                  </a:cxn>
                  <a:cxn ang="0">
                    <a:pos x="83" y="4"/>
                  </a:cxn>
                  <a:cxn ang="0">
                    <a:pos x="99" y="18"/>
                  </a:cxn>
                  <a:cxn ang="0">
                    <a:pos x="139" y="59"/>
                  </a:cxn>
                  <a:cxn ang="0">
                    <a:pos x="152" y="77"/>
                  </a:cxn>
                  <a:cxn ang="0">
                    <a:pos x="161" y="96"/>
                  </a:cxn>
                  <a:cxn ang="0">
                    <a:pos x="171" y="150"/>
                  </a:cxn>
                  <a:cxn ang="0">
                    <a:pos x="175" y="167"/>
                  </a:cxn>
                  <a:cxn ang="0">
                    <a:pos x="171" y="188"/>
                  </a:cxn>
                  <a:cxn ang="0">
                    <a:pos x="164" y="210"/>
                  </a:cxn>
                  <a:cxn ang="0">
                    <a:pos x="148" y="244"/>
                  </a:cxn>
                  <a:cxn ang="0">
                    <a:pos x="136" y="267"/>
                  </a:cxn>
                  <a:cxn ang="0">
                    <a:pos x="115" y="291"/>
                  </a:cxn>
                  <a:cxn ang="0">
                    <a:pos x="76" y="321"/>
                  </a:cxn>
                  <a:cxn ang="0">
                    <a:pos x="96" y="283"/>
                  </a:cxn>
                  <a:cxn ang="0">
                    <a:pos x="113" y="249"/>
                  </a:cxn>
                  <a:cxn ang="0">
                    <a:pos x="123" y="217"/>
                  </a:cxn>
                  <a:cxn ang="0">
                    <a:pos x="118" y="188"/>
                  </a:cxn>
                  <a:cxn ang="0">
                    <a:pos x="115" y="167"/>
                  </a:cxn>
                  <a:cxn ang="0">
                    <a:pos x="123" y="141"/>
                  </a:cxn>
                  <a:cxn ang="0">
                    <a:pos x="126" y="119"/>
                  </a:cxn>
                  <a:cxn ang="0">
                    <a:pos x="109" y="77"/>
                  </a:cxn>
                  <a:cxn ang="0">
                    <a:pos x="106" y="54"/>
                  </a:cxn>
                  <a:cxn ang="0">
                    <a:pos x="92" y="37"/>
                  </a:cxn>
                  <a:cxn ang="0">
                    <a:pos x="63" y="13"/>
                  </a:cxn>
                  <a:cxn ang="0">
                    <a:pos x="49" y="32"/>
                  </a:cxn>
                  <a:cxn ang="0">
                    <a:pos x="0" y="61"/>
                  </a:cxn>
                  <a:cxn ang="0">
                    <a:pos x="3" y="51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3" name="Group 111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14" name="Group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1093" name="Freeform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/>
                  <a:ahLst/>
                  <a:cxnLst>
                    <a:cxn ang="0">
                      <a:pos x="0" y="229"/>
                    </a:cxn>
                    <a:cxn ang="0">
                      <a:pos x="21" y="177"/>
                    </a:cxn>
                    <a:cxn ang="0">
                      <a:pos x="40" y="121"/>
                    </a:cxn>
                    <a:cxn ang="0">
                      <a:pos x="49" y="96"/>
                    </a:cxn>
                    <a:cxn ang="0">
                      <a:pos x="62" y="68"/>
                    </a:cxn>
                    <a:cxn ang="0">
                      <a:pos x="80" y="37"/>
                    </a:cxn>
                    <a:cxn ang="0">
                      <a:pos x="94" y="18"/>
                    </a:cxn>
                    <a:cxn ang="0">
                      <a:pos x="104" y="9"/>
                    </a:cxn>
                    <a:cxn ang="0">
                      <a:pos x="118" y="2"/>
                    </a:cxn>
                    <a:cxn ang="0">
                      <a:pos x="132" y="0"/>
                    </a:cxn>
                    <a:cxn ang="0">
                      <a:pos x="139" y="6"/>
                    </a:cxn>
                    <a:cxn ang="0">
                      <a:pos x="147" y="21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94" name="Freeform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/>
                  <a:ahLst/>
                  <a:cxnLst>
                    <a:cxn ang="0">
                      <a:pos x="116" y="389"/>
                    </a:cxn>
                    <a:cxn ang="0">
                      <a:pos x="93" y="156"/>
                    </a:cxn>
                    <a:cxn ang="0">
                      <a:pos x="75" y="40"/>
                    </a:cxn>
                    <a:cxn ang="0">
                      <a:pos x="69" y="16"/>
                    </a:cxn>
                    <a:cxn ang="0">
                      <a:pos x="60" y="4"/>
                    </a:cxn>
                    <a:cxn ang="0">
                      <a:pos x="43" y="0"/>
                    </a:cxn>
                    <a:cxn ang="0">
                      <a:pos x="28" y="4"/>
                    </a:cxn>
                    <a:cxn ang="0">
                      <a:pos x="13" y="17"/>
                    </a:cxn>
                    <a:cxn ang="0">
                      <a:pos x="0" y="39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95" name="Freeform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/>
                  <a:ahLst/>
                  <a:cxnLst>
                    <a:cxn ang="0">
                      <a:pos x="156" y="987"/>
                    </a:cxn>
                    <a:cxn ang="0">
                      <a:pos x="157" y="844"/>
                    </a:cxn>
                    <a:cxn ang="0">
                      <a:pos x="157" y="778"/>
                    </a:cxn>
                    <a:cxn ang="0">
                      <a:pos x="153" y="732"/>
                    </a:cxn>
                    <a:cxn ang="0">
                      <a:pos x="151" y="676"/>
                    </a:cxn>
                    <a:cxn ang="0">
                      <a:pos x="152" y="618"/>
                    </a:cxn>
                    <a:cxn ang="0">
                      <a:pos x="150" y="569"/>
                    </a:cxn>
                    <a:cxn ang="0">
                      <a:pos x="146" y="526"/>
                    </a:cxn>
                    <a:cxn ang="0">
                      <a:pos x="141" y="448"/>
                    </a:cxn>
                    <a:cxn ang="0">
                      <a:pos x="133" y="363"/>
                    </a:cxn>
                    <a:cxn ang="0">
                      <a:pos x="123" y="277"/>
                    </a:cxn>
                    <a:cxn ang="0">
                      <a:pos x="115" y="185"/>
                    </a:cxn>
                    <a:cxn ang="0">
                      <a:pos x="109" y="131"/>
                    </a:cxn>
                    <a:cxn ang="0">
                      <a:pos x="103" y="109"/>
                    </a:cxn>
                    <a:cxn ang="0">
                      <a:pos x="88" y="72"/>
                    </a:cxn>
                    <a:cxn ang="0">
                      <a:pos x="76" y="45"/>
                    </a:cxn>
                    <a:cxn ang="0">
                      <a:pos x="60" y="23"/>
                    </a:cxn>
                    <a:cxn ang="0">
                      <a:pos x="44" y="5"/>
                    </a:cxn>
                    <a:cxn ang="0">
                      <a:pos x="33" y="0"/>
                    </a:cxn>
                    <a:cxn ang="0">
                      <a:pos x="18" y="0"/>
                    </a:cxn>
                    <a:cxn ang="0">
                      <a:pos x="6" y="5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96" name="Freeform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/>
                  <a:ahLst/>
                  <a:cxnLst>
                    <a:cxn ang="0">
                      <a:pos x="162" y="316"/>
                    </a:cxn>
                    <a:cxn ang="0">
                      <a:pos x="138" y="245"/>
                    </a:cxn>
                    <a:cxn ang="0">
                      <a:pos x="117" y="167"/>
                    </a:cxn>
                    <a:cxn ang="0">
                      <a:pos x="106" y="133"/>
                    </a:cxn>
                    <a:cxn ang="0">
                      <a:pos x="92" y="94"/>
                    </a:cxn>
                    <a:cxn ang="0">
                      <a:pos x="72" y="52"/>
                    </a:cxn>
                    <a:cxn ang="0">
                      <a:pos x="57" y="26"/>
                    </a:cxn>
                    <a:cxn ang="0">
                      <a:pos x="46" y="14"/>
                    </a:cxn>
                    <a:cxn ang="0">
                      <a:pos x="32" y="4"/>
                    </a:cxn>
                    <a:cxn ang="0">
                      <a:pos x="15" y="0"/>
                    </a:cxn>
                    <a:cxn ang="0">
                      <a:pos x="8" y="9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97" name="Freeform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/>
                  <a:ahLst/>
                  <a:cxnLst>
                    <a:cxn ang="0">
                      <a:pos x="156" y="346"/>
                    </a:cxn>
                    <a:cxn ang="0">
                      <a:pos x="133" y="313"/>
                    </a:cxn>
                    <a:cxn ang="0">
                      <a:pos x="123" y="292"/>
                    </a:cxn>
                    <a:cxn ang="0">
                      <a:pos x="117" y="275"/>
                    </a:cxn>
                    <a:cxn ang="0">
                      <a:pos x="82" y="116"/>
                    </a:cxn>
                    <a:cxn ang="0">
                      <a:pos x="64" y="65"/>
                    </a:cxn>
                    <a:cxn ang="0">
                      <a:pos x="50" y="32"/>
                    </a:cxn>
                    <a:cxn ang="0">
                      <a:pos x="39" y="17"/>
                    </a:cxn>
                    <a:cxn ang="0">
                      <a:pos x="27" y="4"/>
                    </a:cxn>
                    <a:cxn ang="0">
                      <a:pos x="13" y="0"/>
                    </a:cxn>
                    <a:cxn ang="0">
                      <a:pos x="4" y="3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98" name="Freeform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/>
                  <a:ahLst/>
                  <a:cxnLst>
                    <a:cxn ang="0">
                      <a:pos x="339" y="525"/>
                    </a:cxn>
                    <a:cxn ang="0">
                      <a:pos x="329" y="483"/>
                    </a:cxn>
                    <a:cxn ang="0">
                      <a:pos x="222" y="198"/>
                    </a:cxn>
                    <a:cxn ang="0">
                      <a:pos x="175" y="110"/>
                    </a:cxn>
                    <a:cxn ang="0">
                      <a:pos x="161" y="80"/>
                    </a:cxn>
                    <a:cxn ang="0">
                      <a:pos x="143" y="47"/>
                    </a:cxn>
                    <a:cxn ang="0">
                      <a:pos x="121" y="23"/>
                    </a:cxn>
                    <a:cxn ang="0">
                      <a:pos x="102" y="9"/>
                    </a:cxn>
                    <a:cxn ang="0">
                      <a:pos x="77" y="0"/>
                    </a:cxn>
                    <a:cxn ang="0">
                      <a:pos x="53" y="0"/>
                    </a:cxn>
                    <a:cxn ang="0">
                      <a:pos x="35" y="9"/>
                    </a:cxn>
                    <a:cxn ang="0">
                      <a:pos x="0" y="58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99" name="Freeform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/>
                  <a:ahLst/>
                  <a:cxnLst>
                    <a:cxn ang="0">
                      <a:pos x="0" y="869"/>
                    </a:cxn>
                    <a:cxn ang="0">
                      <a:pos x="89" y="622"/>
                    </a:cxn>
                    <a:cxn ang="0">
                      <a:pos x="137" y="499"/>
                    </a:cxn>
                    <a:cxn ang="0">
                      <a:pos x="179" y="381"/>
                    </a:cxn>
                    <a:cxn ang="0">
                      <a:pos x="205" y="299"/>
                    </a:cxn>
                    <a:cxn ang="0">
                      <a:pos x="217" y="256"/>
                    </a:cxn>
                    <a:cxn ang="0">
                      <a:pos x="225" y="209"/>
                    </a:cxn>
                    <a:cxn ang="0">
                      <a:pos x="235" y="166"/>
                    </a:cxn>
                    <a:cxn ang="0">
                      <a:pos x="251" y="114"/>
                    </a:cxn>
                    <a:cxn ang="0">
                      <a:pos x="269" y="68"/>
                    </a:cxn>
                    <a:cxn ang="0">
                      <a:pos x="292" y="27"/>
                    </a:cxn>
                    <a:cxn ang="0">
                      <a:pos x="309" y="2"/>
                    </a:cxn>
                    <a:cxn ang="0">
                      <a:pos x="320" y="0"/>
                    </a:cxn>
                    <a:cxn ang="0">
                      <a:pos x="331" y="12"/>
                    </a:cxn>
                    <a:cxn ang="0">
                      <a:pos x="337" y="58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00" name="Freeform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/>
                  <a:ahLst/>
                  <a:cxnLst>
                    <a:cxn ang="0">
                      <a:pos x="0" y="298"/>
                    </a:cxn>
                    <a:cxn ang="0">
                      <a:pos x="46" y="233"/>
                    </a:cxn>
                    <a:cxn ang="0">
                      <a:pos x="75" y="159"/>
                    </a:cxn>
                    <a:cxn ang="0">
                      <a:pos x="90" y="126"/>
                    </a:cxn>
                    <a:cxn ang="0">
                      <a:pos x="111" y="87"/>
                    </a:cxn>
                    <a:cxn ang="0">
                      <a:pos x="140" y="47"/>
                    </a:cxn>
                    <a:cxn ang="0">
                      <a:pos x="161" y="23"/>
                    </a:cxn>
                    <a:cxn ang="0">
                      <a:pos x="176" y="11"/>
                    </a:cxn>
                    <a:cxn ang="0">
                      <a:pos x="199" y="1"/>
                    </a:cxn>
                    <a:cxn ang="0">
                      <a:pos x="223" y="0"/>
                    </a:cxn>
                    <a:cxn ang="0">
                      <a:pos x="233" y="14"/>
                    </a:cxn>
                    <a:cxn ang="0">
                      <a:pos x="247" y="36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01" name="Freeform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" y="9"/>
                    </a:cxn>
                    <a:cxn ang="0">
                      <a:pos x="44" y="19"/>
                    </a:cxn>
                    <a:cxn ang="0">
                      <a:pos x="65" y="40"/>
                    </a:cxn>
                    <a:cxn ang="0">
                      <a:pos x="85" y="57"/>
                    </a:cxn>
                    <a:cxn ang="0">
                      <a:pos x="101" y="75"/>
                    </a:cxn>
                    <a:cxn ang="0">
                      <a:pos x="109" y="91"/>
                    </a:cxn>
                    <a:cxn ang="0">
                      <a:pos x="115" y="105"/>
                    </a:cxn>
                    <a:cxn ang="0">
                      <a:pos x="118" y="125"/>
                    </a:cxn>
                    <a:cxn ang="0">
                      <a:pos x="118" y="145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/>
                  <a:ahLst/>
                  <a:cxnLst>
                    <a:cxn ang="0">
                      <a:pos x="0" y="573"/>
                    </a:cxn>
                    <a:cxn ang="0">
                      <a:pos x="0" y="519"/>
                    </a:cxn>
                    <a:cxn ang="0">
                      <a:pos x="0" y="479"/>
                    </a:cxn>
                    <a:cxn ang="0">
                      <a:pos x="2" y="450"/>
                    </a:cxn>
                    <a:cxn ang="0">
                      <a:pos x="3" y="416"/>
                    </a:cxn>
                    <a:cxn ang="0">
                      <a:pos x="3" y="380"/>
                    </a:cxn>
                    <a:cxn ang="0">
                      <a:pos x="4" y="351"/>
                    </a:cxn>
                    <a:cxn ang="0">
                      <a:pos x="6" y="323"/>
                    </a:cxn>
                    <a:cxn ang="0">
                      <a:pos x="9" y="276"/>
                    </a:cxn>
                    <a:cxn ang="0">
                      <a:pos x="14" y="223"/>
                    </a:cxn>
                    <a:cxn ang="0">
                      <a:pos x="21" y="170"/>
                    </a:cxn>
                    <a:cxn ang="0">
                      <a:pos x="26" y="114"/>
                    </a:cxn>
                    <a:cxn ang="0">
                      <a:pos x="30" y="80"/>
                    </a:cxn>
                    <a:cxn ang="0">
                      <a:pos x="33" y="67"/>
                    </a:cxn>
                    <a:cxn ang="0">
                      <a:pos x="42" y="44"/>
                    </a:cxn>
                    <a:cxn ang="0">
                      <a:pos x="51" y="28"/>
                    </a:cxn>
                    <a:cxn ang="0">
                      <a:pos x="61" y="14"/>
                    </a:cxn>
                    <a:cxn ang="0">
                      <a:pos x="71" y="3"/>
                    </a:cxn>
                    <a:cxn ang="0">
                      <a:pos x="77" y="0"/>
                    </a:cxn>
                    <a:cxn ang="0">
                      <a:pos x="87" y="0"/>
                    </a:cxn>
                    <a:cxn ang="0">
                      <a:pos x="95" y="4"/>
                    </a:cxn>
                    <a:cxn ang="0">
                      <a:pos x="99" y="9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/>
                  <a:ahLst/>
                  <a:cxnLst>
                    <a:cxn ang="0">
                      <a:pos x="123" y="160"/>
                    </a:cxn>
                    <a:cxn ang="0">
                      <a:pos x="104" y="124"/>
                    </a:cxn>
                    <a:cxn ang="0">
                      <a:pos x="89" y="84"/>
                    </a:cxn>
                    <a:cxn ang="0">
                      <a:pos x="81" y="67"/>
                    </a:cxn>
                    <a:cxn ang="0">
                      <a:pos x="70" y="47"/>
                    </a:cxn>
                    <a:cxn ang="0">
                      <a:pos x="55" y="26"/>
                    </a:cxn>
                    <a:cxn ang="0">
                      <a:pos x="44" y="13"/>
                    </a:cxn>
                    <a:cxn ang="0">
                      <a:pos x="35" y="7"/>
                    </a:cxn>
                    <a:cxn ang="0">
                      <a:pos x="24" y="1"/>
                    </a:cxn>
                    <a:cxn ang="0">
                      <a:pos x="11" y="0"/>
                    </a:cxn>
                    <a:cxn ang="0">
                      <a:pos x="5" y="4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04" name="Freeform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/>
                  <a:ahLst/>
                  <a:cxnLst>
                    <a:cxn ang="0">
                      <a:pos x="82" y="399"/>
                    </a:cxn>
                    <a:cxn ang="0">
                      <a:pos x="83" y="361"/>
                    </a:cxn>
                    <a:cxn ang="0">
                      <a:pos x="83" y="333"/>
                    </a:cxn>
                    <a:cxn ang="0">
                      <a:pos x="81" y="314"/>
                    </a:cxn>
                    <a:cxn ang="0">
                      <a:pos x="80" y="289"/>
                    </a:cxn>
                    <a:cxn ang="0">
                      <a:pos x="80" y="264"/>
                    </a:cxn>
                    <a:cxn ang="0">
                      <a:pos x="79" y="244"/>
                    </a:cxn>
                    <a:cxn ang="0">
                      <a:pos x="77" y="225"/>
                    </a:cxn>
                    <a:cxn ang="0">
                      <a:pos x="74" y="191"/>
                    </a:cxn>
                    <a:cxn ang="0">
                      <a:pos x="70" y="155"/>
                    </a:cxn>
                    <a:cxn ang="0">
                      <a:pos x="65" y="119"/>
                    </a:cxn>
                    <a:cxn ang="0">
                      <a:pos x="61" y="79"/>
                    </a:cxn>
                    <a:cxn ang="0">
                      <a:pos x="57" y="55"/>
                    </a:cxn>
                    <a:cxn ang="0">
                      <a:pos x="54" y="46"/>
                    </a:cxn>
                    <a:cxn ang="0">
                      <a:pos x="47" y="31"/>
                    </a:cxn>
                    <a:cxn ang="0">
                      <a:pos x="39" y="19"/>
                    </a:cxn>
                    <a:cxn ang="0">
                      <a:pos x="31" y="10"/>
                    </a:cxn>
                    <a:cxn ang="0">
                      <a:pos x="23" y="2"/>
                    </a:cxn>
                    <a:cxn ang="0">
                      <a:pos x="17" y="0"/>
                    </a:cxn>
                    <a:cxn ang="0">
                      <a:pos x="9" y="0"/>
                    </a:cxn>
                    <a:cxn ang="0">
                      <a:pos x="2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05" name="Freeform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/>
                  <a:ahLst/>
                  <a:cxnLst>
                    <a:cxn ang="0">
                      <a:pos x="0" y="150"/>
                    </a:cxn>
                    <a:cxn ang="0">
                      <a:pos x="19" y="135"/>
                    </a:cxn>
                    <a:cxn ang="0">
                      <a:pos x="26" y="126"/>
                    </a:cxn>
                    <a:cxn ang="0">
                      <a:pos x="32" y="119"/>
                    </a:cxn>
                    <a:cxn ang="0">
                      <a:pos x="60" y="50"/>
                    </a:cxn>
                    <a:cxn ang="0">
                      <a:pos x="76" y="28"/>
                    </a:cxn>
                    <a:cxn ang="0">
                      <a:pos x="87" y="14"/>
                    </a:cxn>
                    <a:cxn ang="0">
                      <a:pos x="96" y="7"/>
                    </a:cxn>
                    <a:cxn ang="0">
                      <a:pos x="107" y="2"/>
                    </a:cxn>
                    <a:cxn ang="0">
                      <a:pos x="118" y="0"/>
                    </a:cxn>
                    <a:cxn ang="0">
                      <a:pos x="125" y="1"/>
                    </a:cxn>
                    <a:cxn ang="0">
                      <a:pos x="130" y="9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/>
                  <a:ahLst/>
                  <a:cxnLst>
                    <a:cxn ang="0">
                      <a:pos x="303" y="524"/>
                    </a:cxn>
                    <a:cxn ang="0">
                      <a:pos x="292" y="462"/>
                    </a:cxn>
                    <a:cxn ang="0">
                      <a:pos x="278" y="396"/>
                    </a:cxn>
                    <a:cxn ang="0">
                      <a:pos x="266" y="344"/>
                    </a:cxn>
                    <a:cxn ang="0">
                      <a:pos x="253" y="297"/>
                    </a:cxn>
                    <a:cxn ang="0">
                      <a:pos x="236" y="257"/>
                    </a:cxn>
                    <a:cxn ang="0">
                      <a:pos x="220" y="213"/>
                    </a:cxn>
                    <a:cxn ang="0">
                      <a:pos x="197" y="176"/>
                    </a:cxn>
                    <a:cxn ang="0">
                      <a:pos x="148" y="102"/>
                    </a:cxn>
                    <a:cxn ang="0">
                      <a:pos x="134" y="80"/>
                    </a:cxn>
                    <a:cxn ang="0">
                      <a:pos x="124" y="70"/>
                    </a:cxn>
                    <a:cxn ang="0">
                      <a:pos x="100" y="42"/>
                    </a:cxn>
                    <a:cxn ang="0">
                      <a:pos x="87" y="28"/>
                    </a:cxn>
                    <a:cxn ang="0">
                      <a:pos x="71" y="18"/>
                    </a:cxn>
                    <a:cxn ang="0">
                      <a:pos x="47" y="6"/>
                    </a:cxn>
                    <a:cxn ang="0">
                      <a:pos x="30" y="0"/>
                    </a:cxn>
                    <a:cxn ang="0">
                      <a:pos x="18" y="0"/>
                    </a:cxn>
                    <a:cxn ang="0">
                      <a:pos x="7" y="3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/>
                  <a:ahLst/>
                  <a:cxnLst>
                    <a:cxn ang="0">
                      <a:pos x="125" y="431"/>
                    </a:cxn>
                    <a:cxn ang="0">
                      <a:pos x="57" y="16"/>
                    </a:cxn>
                    <a:cxn ang="0">
                      <a:pos x="52" y="10"/>
                    </a:cxn>
                    <a:cxn ang="0">
                      <a:pos x="45" y="3"/>
                    </a:cxn>
                    <a:cxn ang="0">
                      <a:pos x="38" y="1"/>
                    </a:cxn>
                    <a:cxn ang="0">
                      <a:pos x="27" y="0"/>
                    </a:cxn>
                    <a:cxn ang="0">
                      <a:pos x="19" y="1"/>
                    </a:cxn>
                    <a:cxn ang="0">
                      <a:pos x="12" y="6"/>
                    </a:cxn>
                    <a:cxn ang="0">
                      <a:pos x="4" y="14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109" name="Freeform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28" y="17"/>
                  </a:cxn>
                  <a:cxn ang="0">
                    <a:pos x="19" y="51"/>
                  </a:cxn>
                  <a:cxn ang="0">
                    <a:pos x="9" y="96"/>
                  </a:cxn>
                  <a:cxn ang="0">
                    <a:pos x="0" y="153"/>
                  </a:cxn>
                  <a:cxn ang="0">
                    <a:pos x="0" y="215"/>
                  </a:cxn>
                  <a:cxn ang="0">
                    <a:pos x="5" y="269"/>
                  </a:cxn>
                  <a:cxn ang="0">
                    <a:pos x="9" y="269"/>
                  </a:cxn>
                  <a:cxn ang="0">
                    <a:pos x="5" y="215"/>
                  </a:cxn>
                  <a:cxn ang="0">
                    <a:pos x="5" y="169"/>
                  </a:cxn>
                  <a:cxn ang="0">
                    <a:pos x="14" y="121"/>
                  </a:cxn>
                  <a:cxn ang="0">
                    <a:pos x="28" y="71"/>
                  </a:cxn>
                  <a:cxn ang="0">
                    <a:pos x="44" y="7"/>
                  </a:cxn>
                  <a:cxn ang="0">
                    <a:pos x="45" y="0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8" y="21"/>
                  </a:cxn>
                  <a:cxn ang="0">
                    <a:pos x="42" y="55"/>
                  </a:cxn>
                  <a:cxn ang="0">
                    <a:pos x="56" y="101"/>
                  </a:cxn>
                  <a:cxn ang="0">
                    <a:pos x="71" y="159"/>
                  </a:cxn>
                  <a:cxn ang="0">
                    <a:pos x="71" y="222"/>
                  </a:cxn>
                  <a:cxn ang="0">
                    <a:pos x="64" y="277"/>
                  </a:cxn>
                  <a:cxn ang="0">
                    <a:pos x="56" y="277"/>
                  </a:cxn>
                  <a:cxn ang="0">
                    <a:pos x="64" y="222"/>
                  </a:cxn>
                  <a:cxn ang="0">
                    <a:pos x="64" y="176"/>
                  </a:cxn>
                  <a:cxn ang="0">
                    <a:pos x="49" y="125"/>
                  </a:cxn>
                  <a:cxn ang="0">
                    <a:pos x="28" y="75"/>
                  </a:cxn>
                  <a:cxn ang="0">
                    <a:pos x="0" y="13"/>
                  </a:cxn>
                  <a:cxn ang="0">
                    <a:pos x="14" y="0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11" name="Freeform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/>
                <a:ahLst/>
                <a:cxnLst>
                  <a:cxn ang="0">
                    <a:pos x="114" y="8"/>
                  </a:cxn>
                  <a:cxn ang="0">
                    <a:pos x="97" y="21"/>
                  </a:cxn>
                  <a:cxn ang="0">
                    <a:pos x="61" y="35"/>
                  </a:cxn>
                  <a:cxn ang="0">
                    <a:pos x="75" y="32"/>
                  </a:cxn>
                  <a:cxn ang="0">
                    <a:pos x="80" y="41"/>
                  </a:cxn>
                  <a:cxn ang="0">
                    <a:pos x="75" y="48"/>
                  </a:cxn>
                  <a:cxn ang="0">
                    <a:pos x="55" y="64"/>
                  </a:cxn>
                  <a:cxn ang="0">
                    <a:pos x="55" y="68"/>
                  </a:cxn>
                  <a:cxn ang="0">
                    <a:pos x="69" y="68"/>
                  </a:cxn>
                  <a:cxn ang="0">
                    <a:pos x="64" y="73"/>
                  </a:cxn>
                  <a:cxn ang="0">
                    <a:pos x="55" y="89"/>
                  </a:cxn>
                  <a:cxn ang="0">
                    <a:pos x="64" y="86"/>
                  </a:cxn>
                  <a:cxn ang="0">
                    <a:pos x="67" y="97"/>
                  </a:cxn>
                  <a:cxn ang="0">
                    <a:pos x="19" y="124"/>
                  </a:cxn>
                  <a:cxn ang="0">
                    <a:pos x="50" y="116"/>
                  </a:cxn>
                  <a:cxn ang="0">
                    <a:pos x="38" y="132"/>
                  </a:cxn>
                  <a:cxn ang="0">
                    <a:pos x="25" y="135"/>
                  </a:cxn>
                  <a:cxn ang="0">
                    <a:pos x="58" y="116"/>
                  </a:cxn>
                  <a:cxn ang="0">
                    <a:pos x="67" y="124"/>
                  </a:cxn>
                  <a:cxn ang="0">
                    <a:pos x="41" y="149"/>
                  </a:cxn>
                  <a:cxn ang="0">
                    <a:pos x="22" y="165"/>
                  </a:cxn>
                  <a:cxn ang="0">
                    <a:pos x="45" y="155"/>
                  </a:cxn>
                  <a:cxn ang="0">
                    <a:pos x="52" y="162"/>
                  </a:cxn>
                  <a:cxn ang="0">
                    <a:pos x="41" y="181"/>
                  </a:cxn>
                  <a:cxn ang="0">
                    <a:pos x="25" y="193"/>
                  </a:cxn>
                  <a:cxn ang="0">
                    <a:pos x="30" y="198"/>
                  </a:cxn>
                  <a:cxn ang="0">
                    <a:pos x="33" y="206"/>
                  </a:cxn>
                  <a:cxn ang="0">
                    <a:pos x="30" y="208"/>
                  </a:cxn>
                  <a:cxn ang="0">
                    <a:pos x="27" y="217"/>
                  </a:cxn>
                  <a:cxn ang="0">
                    <a:pos x="30" y="225"/>
                  </a:cxn>
                  <a:cxn ang="0">
                    <a:pos x="5" y="257"/>
                  </a:cxn>
                  <a:cxn ang="0">
                    <a:pos x="36" y="238"/>
                  </a:cxn>
                  <a:cxn ang="0">
                    <a:pos x="64" y="331"/>
                  </a:cxn>
                  <a:cxn ang="0">
                    <a:pos x="41" y="249"/>
                  </a:cxn>
                  <a:cxn ang="0">
                    <a:pos x="55" y="227"/>
                  </a:cxn>
                  <a:cxn ang="0">
                    <a:pos x="58" y="217"/>
                  </a:cxn>
                  <a:cxn ang="0">
                    <a:pos x="67" y="236"/>
                  </a:cxn>
                  <a:cxn ang="0">
                    <a:pos x="64" y="200"/>
                  </a:cxn>
                  <a:cxn ang="0">
                    <a:pos x="83" y="246"/>
                  </a:cxn>
                  <a:cxn ang="0">
                    <a:pos x="92" y="249"/>
                  </a:cxn>
                  <a:cxn ang="0">
                    <a:pos x="69" y="217"/>
                  </a:cxn>
                  <a:cxn ang="0">
                    <a:pos x="75" y="179"/>
                  </a:cxn>
                  <a:cxn ang="0">
                    <a:pos x="134" y="287"/>
                  </a:cxn>
                  <a:cxn ang="0">
                    <a:pos x="80" y="187"/>
                  </a:cxn>
                  <a:cxn ang="0">
                    <a:pos x="86" y="143"/>
                  </a:cxn>
                  <a:cxn ang="0">
                    <a:pos x="114" y="206"/>
                  </a:cxn>
                  <a:cxn ang="0">
                    <a:pos x="94" y="146"/>
                  </a:cxn>
                  <a:cxn ang="0">
                    <a:pos x="119" y="238"/>
                  </a:cxn>
                  <a:cxn ang="0">
                    <a:pos x="97" y="116"/>
                  </a:cxn>
                  <a:cxn ang="0">
                    <a:pos x="102" y="86"/>
                  </a:cxn>
                  <a:cxn ang="0">
                    <a:pos x="136" y="137"/>
                  </a:cxn>
                  <a:cxn ang="0">
                    <a:pos x="136" y="137"/>
                  </a:cxn>
                  <a:cxn ang="0">
                    <a:pos x="111" y="92"/>
                  </a:cxn>
                  <a:cxn ang="0">
                    <a:pos x="114" y="68"/>
                  </a:cxn>
                  <a:cxn ang="0">
                    <a:pos x="122" y="79"/>
                  </a:cxn>
                  <a:cxn ang="0">
                    <a:pos x="195" y="127"/>
                  </a:cxn>
                  <a:cxn ang="0">
                    <a:pos x="119" y="70"/>
                  </a:cxn>
                  <a:cxn ang="0">
                    <a:pos x="134" y="64"/>
                  </a:cxn>
                  <a:cxn ang="0">
                    <a:pos x="178" y="119"/>
                  </a:cxn>
                  <a:cxn ang="0">
                    <a:pos x="128" y="32"/>
                  </a:cxn>
                  <a:cxn ang="0">
                    <a:pos x="125" y="16"/>
                  </a:cxn>
                  <a:cxn ang="0">
                    <a:pos x="139" y="0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12" name="Freeform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/>
                <a:ahLst/>
                <a:cxnLst>
                  <a:cxn ang="0">
                    <a:pos x="121" y="103"/>
                  </a:cxn>
                  <a:cxn ang="0">
                    <a:pos x="108" y="10"/>
                  </a:cxn>
                  <a:cxn ang="0">
                    <a:pos x="92" y="1"/>
                  </a:cxn>
                  <a:cxn ang="0">
                    <a:pos x="79" y="0"/>
                  </a:cxn>
                  <a:cxn ang="0">
                    <a:pos x="58" y="4"/>
                  </a:cxn>
                  <a:cxn ang="0">
                    <a:pos x="45" y="14"/>
                  </a:cxn>
                  <a:cxn ang="0">
                    <a:pos x="31" y="28"/>
                  </a:cxn>
                  <a:cxn ang="0">
                    <a:pos x="17" y="54"/>
                  </a:cxn>
                  <a:cxn ang="0">
                    <a:pos x="9" y="90"/>
                  </a:cxn>
                  <a:cxn ang="0">
                    <a:pos x="5" y="121"/>
                  </a:cxn>
                  <a:cxn ang="0">
                    <a:pos x="0" y="164"/>
                  </a:cxn>
                  <a:cxn ang="0">
                    <a:pos x="0" y="192"/>
                  </a:cxn>
                  <a:cxn ang="0">
                    <a:pos x="9" y="230"/>
                  </a:cxn>
                  <a:cxn ang="0">
                    <a:pos x="27" y="262"/>
                  </a:cxn>
                  <a:cxn ang="0">
                    <a:pos x="45" y="288"/>
                  </a:cxn>
                  <a:cxn ang="0">
                    <a:pos x="35" y="249"/>
                  </a:cxn>
                  <a:cxn ang="0">
                    <a:pos x="31" y="212"/>
                  </a:cxn>
                  <a:cxn ang="0">
                    <a:pos x="33" y="174"/>
                  </a:cxn>
                  <a:cxn ang="0">
                    <a:pos x="35" y="141"/>
                  </a:cxn>
                  <a:cxn ang="0">
                    <a:pos x="39" y="107"/>
                  </a:cxn>
                  <a:cxn ang="0">
                    <a:pos x="45" y="76"/>
                  </a:cxn>
                  <a:cxn ang="0">
                    <a:pos x="47" y="53"/>
                  </a:cxn>
                  <a:cxn ang="0">
                    <a:pos x="55" y="30"/>
                  </a:cxn>
                  <a:cxn ang="0">
                    <a:pos x="73" y="11"/>
                  </a:cxn>
                  <a:cxn ang="0">
                    <a:pos x="88" y="13"/>
                  </a:cxn>
                  <a:cxn ang="0">
                    <a:pos x="103" y="65"/>
                  </a:cxn>
                  <a:cxn ang="0">
                    <a:pos x="116" y="76"/>
                  </a:cxn>
                  <a:cxn ang="0">
                    <a:pos x="121" y="103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13" name="Freeform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/>
                <a:ahLst/>
                <a:cxnLst>
                  <a:cxn ang="0">
                    <a:pos x="178" y="6"/>
                  </a:cxn>
                  <a:cxn ang="0">
                    <a:pos x="171" y="25"/>
                  </a:cxn>
                  <a:cxn ang="0">
                    <a:pos x="112" y="21"/>
                  </a:cxn>
                  <a:cxn ang="0">
                    <a:pos x="135" y="29"/>
                  </a:cxn>
                  <a:cxn ang="0">
                    <a:pos x="161" y="40"/>
                  </a:cxn>
                  <a:cxn ang="0">
                    <a:pos x="105" y="55"/>
                  </a:cxn>
                  <a:cxn ang="0">
                    <a:pos x="148" y="60"/>
                  </a:cxn>
                  <a:cxn ang="0">
                    <a:pos x="152" y="77"/>
                  </a:cxn>
                  <a:cxn ang="0">
                    <a:pos x="26" y="160"/>
                  </a:cxn>
                  <a:cxn ang="0">
                    <a:pos x="143" y="100"/>
                  </a:cxn>
                  <a:cxn ang="0">
                    <a:pos x="118" y="134"/>
                  </a:cxn>
                  <a:cxn ang="0">
                    <a:pos x="134" y="137"/>
                  </a:cxn>
                  <a:cxn ang="0">
                    <a:pos x="112" y="184"/>
                  </a:cxn>
                  <a:cxn ang="0">
                    <a:pos x="66" y="234"/>
                  </a:cxn>
                  <a:cxn ang="0">
                    <a:pos x="118" y="197"/>
                  </a:cxn>
                  <a:cxn ang="0">
                    <a:pos x="75" y="271"/>
                  </a:cxn>
                  <a:cxn ang="0">
                    <a:pos x="115" y="223"/>
                  </a:cxn>
                  <a:cxn ang="0">
                    <a:pos x="124" y="223"/>
                  </a:cxn>
                  <a:cxn ang="0">
                    <a:pos x="108" y="266"/>
                  </a:cxn>
                  <a:cxn ang="0">
                    <a:pos x="121" y="266"/>
                  </a:cxn>
                  <a:cxn ang="0">
                    <a:pos x="97" y="317"/>
                  </a:cxn>
                  <a:cxn ang="0">
                    <a:pos x="111" y="304"/>
                  </a:cxn>
                  <a:cxn ang="0">
                    <a:pos x="98" y="352"/>
                  </a:cxn>
                  <a:cxn ang="0">
                    <a:pos x="108" y="336"/>
                  </a:cxn>
                  <a:cxn ang="0">
                    <a:pos x="120" y="331"/>
                  </a:cxn>
                  <a:cxn ang="0">
                    <a:pos x="112" y="367"/>
                  </a:cxn>
                  <a:cxn ang="0">
                    <a:pos x="88" y="432"/>
                  </a:cxn>
                  <a:cxn ang="0">
                    <a:pos x="120" y="382"/>
                  </a:cxn>
                  <a:cxn ang="0">
                    <a:pos x="127" y="373"/>
                  </a:cxn>
                  <a:cxn ang="0">
                    <a:pos x="125" y="427"/>
                  </a:cxn>
                  <a:cxn ang="0">
                    <a:pos x="135" y="454"/>
                  </a:cxn>
                  <a:cxn ang="0">
                    <a:pos x="139" y="424"/>
                  </a:cxn>
                  <a:cxn ang="0">
                    <a:pos x="234" y="504"/>
                  </a:cxn>
                  <a:cxn ang="0">
                    <a:pos x="148" y="387"/>
                  </a:cxn>
                  <a:cxn ang="0">
                    <a:pos x="167" y="412"/>
                  </a:cxn>
                  <a:cxn ang="0">
                    <a:pos x="141" y="346"/>
                  </a:cxn>
                  <a:cxn ang="0">
                    <a:pos x="245" y="398"/>
                  </a:cxn>
                  <a:cxn ang="0">
                    <a:pos x="141" y="327"/>
                  </a:cxn>
                  <a:cxn ang="0">
                    <a:pos x="156" y="310"/>
                  </a:cxn>
                  <a:cxn ang="0">
                    <a:pos x="144" y="283"/>
                  </a:cxn>
                  <a:cxn ang="0">
                    <a:pos x="161" y="283"/>
                  </a:cxn>
                  <a:cxn ang="0">
                    <a:pos x="208" y="333"/>
                  </a:cxn>
                  <a:cxn ang="0">
                    <a:pos x="162" y="238"/>
                  </a:cxn>
                  <a:cxn ang="0">
                    <a:pos x="153" y="202"/>
                  </a:cxn>
                  <a:cxn ang="0">
                    <a:pos x="167" y="196"/>
                  </a:cxn>
                  <a:cxn ang="0">
                    <a:pos x="164" y="163"/>
                  </a:cxn>
                  <a:cxn ang="0">
                    <a:pos x="170" y="158"/>
                  </a:cxn>
                  <a:cxn ang="0">
                    <a:pos x="201" y="189"/>
                  </a:cxn>
                  <a:cxn ang="0">
                    <a:pos x="176" y="140"/>
                  </a:cxn>
                  <a:cxn ang="0">
                    <a:pos x="178" y="98"/>
                  </a:cxn>
                  <a:cxn ang="0">
                    <a:pos x="176" y="75"/>
                  </a:cxn>
                  <a:cxn ang="0">
                    <a:pos x="204" y="74"/>
                  </a:cxn>
                  <a:cxn ang="0">
                    <a:pos x="197" y="40"/>
                  </a:cxn>
                  <a:cxn ang="0">
                    <a:pos x="209" y="32"/>
                  </a:cxn>
                  <a:cxn ang="0">
                    <a:pos x="205" y="0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14" name="Freeform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/>
                <a:ahLst/>
                <a:cxnLst>
                  <a:cxn ang="0">
                    <a:pos x="2" y="52"/>
                  </a:cxn>
                  <a:cxn ang="0">
                    <a:pos x="25" y="0"/>
                  </a:cxn>
                  <a:cxn ang="0">
                    <a:pos x="40" y="1"/>
                  </a:cxn>
                  <a:cxn ang="0">
                    <a:pos x="53" y="4"/>
                  </a:cxn>
                  <a:cxn ang="0">
                    <a:pos x="62" y="18"/>
                  </a:cxn>
                  <a:cxn ang="0">
                    <a:pos x="87" y="60"/>
                  </a:cxn>
                  <a:cxn ang="0">
                    <a:pos x="96" y="79"/>
                  </a:cxn>
                  <a:cxn ang="0">
                    <a:pos x="102" y="98"/>
                  </a:cxn>
                  <a:cxn ang="0">
                    <a:pos x="108" y="154"/>
                  </a:cxn>
                  <a:cxn ang="0">
                    <a:pos x="111" y="170"/>
                  </a:cxn>
                  <a:cxn ang="0">
                    <a:pos x="108" y="192"/>
                  </a:cxn>
                  <a:cxn ang="0">
                    <a:pos x="104" y="215"/>
                  </a:cxn>
                  <a:cxn ang="0">
                    <a:pos x="94" y="250"/>
                  </a:cxn>
                  <a:cxn ang="0">
                    <a:pos x="86" y="272"/>
                  </a:cxn>
                  <a:cxn ang="0">
                    <a:pos x="73" y="297"/>
                  </a:cxn>
                  <a:cxn ang="0">
                    <a:pos x="48" y="328"/>
                  </a:cxn>
                  <a:cxn ang="0">
                    <a:pos x="61" y="290"/>
                  </a:cxn>
                  <a:cxn ang="0">
                    <a:pos x="72" y="254"/>
                  </a:cxn>
                  <a:cxn ang="0">
                    <a:pos x="77" y="222"/>
                  </a:cxn>
                  <a:cxn ang="0">
                    <a:pos x="75" y="192"/>
                  </a:cxn>
                  <a:cxn ang="0">
                    <a:pos x="73" y="170"/>
                  </a:cxn>
                  <a:cxn ang="0">
                    <a:pos x="77" y="144"/>
                  </a:cxn>
                  <a:cxn ang="0">
                    <a:pos x="80" y="122"/>
                  </a:cxn>
                  <a:cxn ang="0">
                    <a:pos x="69" y="79"/>
                  </a:cxn>
                  <a:cxn ang="0">
                    <a:pos x="67" y="56"/>
                  </a:cxn>
                  <a:cxn ang="0">
                    <a:pos x="58" y="37"/>
                  </a:cxn>
                  <a:cxn ang="0">
                    <a:pos x="40" y="14"/>
                  </a:cxn>
                  <a:cxn ang="0">
                    <a:pos x="31" y="32"/>
                  </a:cxn>
                  <a:cxn ang="0">
                    <a:pos x="0" y="62"/>
                  </a:cxn>
                  <a:cxn ang="0">
                    <a:pos x="2" y="52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15" name="Freeform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32" y="6"/>
                  </a:cxn>
                  <a:cxn ang="0">
                    <a:pos x="18" y="66"/>
                  </a:cxn>
                  <a:cxn ang="0">
                    <a:pos x="9" y="122"/>
                  </a:cxn>
                  <a:cxn ang="0">
                    <a:pos x="0" y="192"/>
                  </a:cxn>
                  <a:cxn ang="0">
                    <a:pos x="0" y="268"/>
                  </a:cxn>
                  <a:cxn ang="0">
                    <a:pos x="4" y="335"/>
                  </a:cxn>
                  <a:cxn ang="0">
                    <a:pos x="9" y="335"/>
                  </a:cxn>
                  <a:cxn ang="0">
                    <a:pos x="4" y="268"/>
                  </a:cxn>
                  <a:cxn ang="0">
                    <a:pos x="4" y="212"/>
                  </a:cxn>
                  <a:cxn ang="0">
                    <a:pos x="13" y="151"/>
                  </a:cxn>
                  <a:cxn ang="0">
                    <a:pos x="26" y="91"/>
                  </a:cxn>
                  <a:cxn ang="0">
                    <a:pos x="45" y="14"/>
                  </a:cxn>
                  <a:cxn ang="0">
                    <a:pos x="35" y="0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16" name="Freeform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14"/>
                  </a:cxn>
                  <a:cxn ang="0">
                    <a:pos x="23" y="39"/>
                  </a:cxn>
                  <a:cxn ang="0">
                    <a:pos x="31" y="73"/>
                  </a:cxn>
                  <a:cxn ang="0">
                    <a:pos x="40" y="116"/>
                  </a:cxn>
                  <a:cxn ang="0">
                    <a:pos x="40" y="161"/>
                  </a:cxn>
                  <a:cxn ang="0">
                    <a:pos x="35" y="202"/>
                  </a:cxn>
                  <a:cxn ang="0">
                    <a:pos x="31" y="202"/>
                  </a:cxn>
                  <a:cxn ang="0">
                    <a:pos x="35" y="161"/>
                  </a:cxn>
                  <a:cxn ang="0">
                    <a:pos x="35" y="128"/>
                  </a:cxn>
                  <a:cxn ang="0">
                    <a:pos x="27" y="91"/>
                  </a:cxn>
                  <a:cxn ang="0">
                    <a:pos x="16" y="55"/>
                  </a:cxn>
                  <a:cxn ang="0">
                    <a:pos x="0" y="9"/>
                  </a:cxn>
                  <a:cxn ang="0">
                    <a:pos x="8" y="0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17" name="Freeform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/>
                <a:ahLst/>
                <a:cxnLst>
                  <a:cxn ang="0">
                    <a:pos x="68" y="31"/>
                  </a:cxn>
                  <a:cxn ang="0">
                    <a:pos x="53" y="0"/>
                  </a:cxn>
                  <a:cxn ang="0">
                    <a:pos x="44" y="0"/>
                  </a:cxn>
                  <a:cxn ang="0">
                    <a:pos x="36" y="2"/>
                  </a:cxn>
                  <a:cxn ang="0">
                    <a:pos x="30" y="10"/>
                  </a:cxn>
                  <a:cxn ang="0">
                    <a:pos x="14" y="37"/>
                  </a:cxn>
                  <a:cxn ang="0">
                    <a:pos x="8" y="48"/>
                  </a:cxn>
                  <a:cxn ang="0">
                    <a:pos x="5" y="60"/>
                  </a:cxn>
                  <a:cxn ang="0">
                    <a:pos x="0" y="94"/>
                  </a:cxn>
                  <a:cxn ang="0">
                    <a:pos x="0" y="104"/>
                  </a:cxn>
                  <a:cxn ang="0">
                    <a:pos x="0" y="117"/>
                  </a:cxn>
                  <a:cxn ang="0">
                    <a:pos x="4" y="131"/>
                  </a:cxn>
                  <a:cxn ang="0">
                    <a:pos x="9" y="153"/>
                  </a:cxn>
                  <a:cxn ang="0">
                    <a:pos x="15" y="167"/>
                  </a:cxn>
                  <a:cxn ang="0">
                    <a:pos x="23" y="182"/>
                  </a:cxn>
                  <a:cxn ang="0">
                    <a:pos x="39" y="201"/>
                  </a:cxn>
                  <a:cxn ang="0">
                    <a:pos x="31" y="177"/>
                  </a:cxn>
                  <a:cxn ang="0">
                    <a:pos x="24" y="156"/>
                  </a:cxn>
                  <a:cxn ang="0">
                    <a:pos x="21" y="136"/>
                  </a:cxn>
                  <a:cxn ang="0">
                    <a:pos x="22" y="117"/>
                  </a:cxn>
                  <a:cxn ang="0">
                    <a:pos x="23" y="104"/>
                  </a:cxn>
                  <a:cxn ang="0">
                    <a:pos x="21" y="88"/>
                  </a:cxn>
                  <a:cxn ang="0">
                    <a:pos x="19" y="74"/>
                  </a:cxn>
                  <a:cxn ang="0">
                    <a:pos x="25" y="48"/>
                  </a:cxn>
                  <a:cxn ang="0">
                    <a:pos x="27" y="34"/>
                  </a:cxn>
                  <a:cxn ang="0">
                    <a:pos x="32" y="23"/>
                  </a:cxn>
                  <a:cxn ang="0">
                    <a:pos x="44" y="8"/>
                  </a:cxn>
                  <a:cxn ang="0">
                    <a:pos x="50" y="19"/>
                  </a:cxn>
                  <a:cxn ang="0">
                    <a:pos x="70" y="37"/>
                  </a:cxn>
                  <a:cxn ang="0">
                    <a:pos x="68" y="31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18" name="Freeform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/>
                <a:ahLst/>
                <a:cxnLst>
                  <a:cxn ang="0">
                    <a:pos x="56" y="4"/>
                  </a:cxn>
                  <a:cxn ang="0">
                    <a:pos x="60" y="15"/>
                  </a:cxn>
                  <a:cxn ang="0">
                    <a:pos x="98" y="13"/>
                  </a:cxn>
                  <a:cxn ang="0">
                    <a:pos x="83" y="18"/>
                  </a:cxn>
                  <a:cxn ang="0">
                    <a:pos x="67" y="24"/>
                  </a:cxn>
                  <a:cxn ang="0">
                    <a:pos x="103" y="33"/>
                  </a:cxn>
                  <a:cxn ang="0">
                    <a:pos x="75" y="37"/>
                  </a:cxn>
                  <a:cxn ang="0">
                    <a:pos x="72" y="47"/>
                  </a:cxn>
                  <a:cxn ang="0">
                    <a:pos x="153" y="98"/>
                  </a:cxn>
                  <a:cxn ang="0">
                    <a:pos x="79" y="61"/>
                  </a:cxn>
                  <a:cxn ang="0">
                    <a:pos x="95" y="83"/>
                  </a:cxn>
                  <a:cxn ang="0">
                    <a:pos x="84" y="84"/>
                  </a:cxn>
                  <a:cxn ang="0">
                    <a:pos x="98" y="113"/>
                  </a:cxn>
                  <a:cxn ang="0">
                    <a:pos x="128" y="144"/>
                  </a:cxn>
                  <a:cxn ang="0">
                    <a:pos x="95" y="121"/>
                  </a:cxn>
                  <a:cxn ang="0">
                    <a:pos x="123" y="167"/>
                  </a:cxn>
                  <a:cxn ang="0">
                    <a:pos x="97" y="137"/>
                  </a:cxn>
                  <a:cxn ang="0">
                    <a:pos x="91" y="137"/>
                  </a:cxn>
                  <a:cxn ang="0">
                    <a:pos x="100" y="164"/>
                  </a:cxn>
                  <a:cxn ang="0">
                    <a:pos x="92" y="164"/>
                  </a:cxn>
                  <a:cxn ang="0">
                    <a:pos x="109" y="195"/>
                  </a:cxn>
                  <a:cxn ang="0">
                    <a:pos x="99" y="187"/>
                  </a:cxn>
                  <a:cxn ang="0">
                    <a:pos x="107" y="217"/>
                  </a:cxn>
                  <a:cxn ang="0">
                    <a:pos x="100" y="207"/>
                  </a:cxn>
                  <a:cxn ang="0">
                    <a:pos x="93" y="204"/>
                  </a:cxn>
                  <a:cxn ang="0">
                    <a:pos x="98" y="226"/>
                  </a:cxn>
                  <a:cxn ang="0">
                    <a:pos x="114" y="265"/>
                  </a:cxn>
                  <a:cxn ang="0">
                    <a:pos x="93" y="235"/>
                  </a:cxn>
                  <a:cxn ang="0">
                    <a:pos x="88" y="230"/>
                  </a:cxn>
                  <a:cxn ang="0">
                    <a:pos x="90" y="263"/>
                  </a:cxn>
                  <a:cxn ang="0">
                    <a:pos x="83" y="279"/>
                  </a:cxn>
                  <a:cxn ang="0">
                    <a:pos x="80" y="260"/>
                  </a:cxn>
                  <a:cxn ang="0">
                    <a:pos x="19" y="311"/>
                  </a:cxn>
                  <a:cxn ang="0">
                    <a:pos x="75" y="238"/>
                  </a:cxn>
                  <a:cxn ang="0">
                    <a:pos x="64" y="254"/>
                  </a:cxn>
                  <a:cxn ang="0">
                    <a:pos x="80" y="214"/>
                  </a:cxn>
                  <a:cxn ang="0">
                    <a:pos x="12" y="245"/>
                  </a:cxn>
                  <a:cxn ang="0">
                    <a:pos x="80" y="200"/>
                  </a:cxn>
                  <a:cxn ang="0">
                    <a:pos x="71" y="190"/>
                  </a:cxn>
                  <a:cxn ang="0">
                    <a:pos x="77" y="174"/>
                  </a:cxn>
                  <a:cxn ang="0">
                    <a:pos x="67" y="174"/>
                  </a:cxn>
                  <a:cxn ang="0">
                    <a:pos x="37" y="205"/>
                  </a:cxn>
                  <a:cxn ang="0">
                    <a:pos x="66" y="146"/>
                  </a:cxn>
                  <a:cxn ang="0">
                    <a:pos x="71" y="125"/>
                  </a:cxn>
                  <a:cxn ang="0">
                    <a:pos x="64" y="121"/>
                  </a:cxn>
                  <a:cxn ang="0">
                    <a:pos x="65" y="100"/>
                  </a:cxn>
                  <a:cxn ang="0">
                    <a:pos x="61" y="97"/>
                  </a:cxn>
                  <a:cxn ang="0">
                    <a:pos x="40" y="116"/>
                  </a:cxn>
                  <a:cxn ang="0">
                    <a:pos x="57" y="87"/>
                  </a:cxn>
                  <a:cxn ang="0">
                    <a:pos x="56" y="60"/>
                  </a:cxn>
                  <a:cxn ang="0">
                    <a:pos x="57" y="46"/>
                  </a:cxn>
                  <a:cxn ang="0">
                    <a:pos x="39" y="45"/>
                  </a:cxn>
                  <a:cxn ang="0">
                    <a:pos x="44" y="24"/>
                  </a:cxn>
                  <a:cxn ang="0">
                    <a:pos x="36" y="19"/>
                  </a:cxn>
                  <a:cxn ang="0">
                    <a:pos x="38" y="0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19" name="Freeform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0" y="10"/>
                  </a:cxn>
                  <a:cxn ang="0">
                    <a:pos x="13" y="28"/>
                  </a:cxn>
                  <a:cxn ang="0">
                    <a:pos x="6" y="51"/>
                  </a:cxn>
                  <a:cxn ang="0">
                    <a:pos x="0" y="80"/>
                  </a:cxn>
                  <a:cxn ang="0">
                    <a:pos x="0" y="112"/>
                  </a:cxn>
                  <a:cxn ang="0">
                    <a:pos x="3" y="141"/>
                  </a:cxn>
                  <a:cxn ang="0">
                    <a:pos x="6" y="141"/>
                  </a:cxn>
                  <a:cxn ang="0">
                    <a:pos x="3" y="112"/>
                  </a:cxn>
                  <a:cxn ang="0">
                    <a:pos x="3" y="89"/>
                  </a:cxn>
                  <a:cxn ang="0">
                    <a:pos x="9" y="64"/>
                  </a:cxn>
                  <a:cxn ang="0">
                    <a:pos x="20" y="38"/>
                  </a:cxn>
                  <a:cxn ang="0">
                    <a:pos x="34" y="6"/>
                  </a:cxn>
                  <a:cxn ang="0">
                    <a:pos x="27" y="0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0" name="Freeform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/>
                <a:ahLst/>
                <a:cxnLst>
                  <a:cxn ang="0">
                    <a:pos x="1" y="22"/>
                  </a:cxn>
                  <a:cxn ang="0">
                    <a:pos x="13" y="0"/>
                  </a:cxn>
                  <a:cxn ang="0">
                    <a:pos x="21" y="0"/>
                  </a:cxn>
                  <a:cxn ang="0">
                    <a:pos x="27" y="1"/>
                  </a:cxn>
                  <a:cxn ang="0">
                    <a:pos x="33" y="7"/>
                  </a:cxn>
                  <a:cxn ang="0">
                    <a:pos x="46" y="25"/>
                  </a:cxn>
                  <a:cxn ang="0">
                    <a:pos x="50" y="33"/>
                  </a:cxn>
                  <a:cxn ang="0">
                    <a:pos x="53" y="42"/>
                  </a:cxn>
                  <a:cxn ang="0">
                    <a:pos x="57" y="65"/>
                  </a:cxn>
                  <a:cxn ang="0">
                    <a:pos x="58" y="73"/>
                  </a:cxn>
                  <a:cxn ang="0">
                    <a:pos x="57" y="82"/>
                  </a:cxn>
                  <a:cxn ang="0">
                    <a:pos x="54" y="92"/>
                  </a:cxn>
                  <a:cxn ang="0">
                    <a:pos x="49" y="107"/>
                  </a:cxn>
                  <a:cxn ang="0">
                    <a:pos x="44" y="116"/>
                  </a:cxn>
                  <a:cxn ang="0">
                    <a:pos x="38" y="126"/>
                  </a:cxn>
                  <a:cxn ang="0">
                    <a:pos x="25" y="140"/>
                  </a:cxn>
                  <a:cxn ang="0">
                    <a:pos x="32" y="123"/>
                  </a:cxn>
                  <a:cxn ang="0">
                    <a:pos x="37" y="108"/>
                  </a:cxn>
                  <a:cxn ang="0">
                    <a:pos x="40" y="95"/>
                  </a:cxn>
                  <a:cxn ang="0">
                    <a:pos x="39" y="82"/>
                  </a:cxn>
                  <a:cxn ang="0">
                    <a:pos x="38" y="73"/>
                  </a:cxn>
                  <a:cxn ang="0">
                    <a:pos x="40" y="61"/>
                  </a:cxn>
                  <a:cxn ang="0">
                    <a:pos x="42" y="51"/>
                  </a:cxn>
                  <a:cxn ang="0">
                    <a:pos x="36" y="33"/>
                  </a:cxn>
                  <a:cxn ang="0">
                    <a:pos x="35" y="23"/>
                  </a:cxn>
                  <a:cxn ang="0">
                    <a:pos x="30" y="15"/>
                  </a:cxn>
                  <a:cxn ang="0">
                    <a:pos x="21" y="5"/>
                  </a:cxn>
                  <a:cxn ang="0">
                    <a:pos x="16" y="14"/>
                  </a:cxn>
                  <a:cxn ang="0">
                    <a:pos x="0" y="26"/>
                  </a:cxn>
                  <a:cxn ang="0">
                    <a:pos x="1" y="22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1" name="Freeform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/>
                <a:ahLst/>
                <a:cxnLst>
                  <a:cxn ang="0">
                    <a:pos x="96" y="3"/>
                  </a:cxn>
                  <a:cxn ang="0">
                    <a:pos x="92" y="10"/>
                  </a:cxn>
                  <a:cxn ang="0">
                    <a:pos x="60" y="9"/>
                  </a:cxn>
                  <a:cxn ang="0">
                    <a:pos x="73" y="13"/>
                  </a:cxn>
                  <a:cxn ang="0">
                    <a:pos x="86" y="17"/>
                  </a:cxn>
                  <a:cxn ang="0">
                    <a:pos x="56" y="23"/>
                  </a:cxn>
                  <a:cxn ang="0">
                    <a:pos x="79" y="26"/>
                  </a:cxn>
                  <a:cxn ang="0">
                    <a:pos x="82" y="32"/>
                  </a:cxn>
                  <a:cxn ang="0">
                    <a:pos x="14" y="69"/>
                  </a:cxn>
                  <a:cxn ang="0">
                    <a:pos x="77" y="42"/>
                  </a:cxn>
                  <a:cxn ang="0">
                    <a:pos x="64" y="58"/>
                  </a:cxn>
                  <a:cxn ang="0">
                    <a:pos x="72" y="59"/>
                  </a:cxn>
                  <a:cxn ang="0">
                    <a:pos x="60" y="79"/>
                  </a:cxn>
                  <a:cxn ang="0">
                    <a:pos x="35" y="100"/>
                  </a:cxn>
                  <a:cxn ang="0">
                    <a:pos x="64" y="84"/>
                  </a:cxn>
                  <a:cxn ang="0">
                    <a:pos x="40" y="117"/>
                  </a:cxn>
                  <a:cxn ang="0">
                    <a:pos x="61" y="95"/>
                  </a:cxn>
                  <a:cxn ang="0">
                    <a:pos x="66" y="95"/>
                  </a:cxn>
                  <a:cxn ang="0">
                    <a:pos x="59" y="115"/>
                  </a:cxn>
                  <a:cxn ang="0">
                    <a:pos x="65" y="115"/>
                  </a:cxn>
                  <a:cxn ang="0">
                    <a:pos x="51" y="136"/>
                  </a:cxn>
                  <a:cxn ang="0">
                    <a:pos x="59" y="131"/>
                  </a:cxn>
                  <a:cxn ang="0">
                    <a:pos x="53" y="151"/>
                  </a:cxn>
                  <a:cxn ang="0">
                    <a:pos x="59" y="145"/>
                  </a:cxn>
                  <a:cxn ang="0">
                    <a:pos x="64" y="143"/>
                  </a:cxn>
                  <a:cxn ang="0">
                    <a:pos x="60" y="158"/>
                  </a:cxn>
                  <a:cxn ang="0">
                    <a:pos x="47" y="186"/>
                  </a:cxn>
                  <a:cxn ang="0">
                    <a:pos x="64" y="164"/>
                  </a:cxn>
                  <a:cxn ang="0">
                    <a:pos x="69" y="160"/>
                  </a:cxn>
                  <a:cxn ang="0">
                    <a:pos x="67" y="184"/>
                  </a:cxn>
                  <a:cxn ang="0">
                    <a:pos x="73" y="195"/>
                  </a:cxn>
                  <a:cxn ang="0">
                    <a:pos x="74" y="183"/>
                  </a:cxn>
                  <a:cxn ang="0">
                    <a:pos x="126" y="217"/>
                  </a:cxn>
                  <a:cxn ang="0">
                    <a:pos x="79" y="166"/>
                  </a:cxn>
                  <a:cxn ang="0">
                    <a:pos x="89" y="178"/>
                  </a:cxn>
                  <a:cxn ang="0">
                    <a:pos x="76" y="149"/>
                  </a:cxn>
                  <a:cxn ang="0">
                    <a:pos x="132" y="171"/>
                  </a:cxn>
                  <a:cxn ang="0">
                    <a:pos x="76" y="141"/>
                  </a:cxn>
                  <a:cxn ang="0">
                    <a:pos x="83" y="133"/>
                  </a:cxn>
                  <a:cxn ang="0">
                    <a:pos x="78" y="122"/>
                  </a:cxn>
                  <a:cxn ang="0">
                    <a:pos x="86" y="122"/>
                  </a:cxn>
                  <a:cxn ang="0">
                    <a:pos x="112" y="143"/>
                  </a:cxn>
                  <a:cxn ang="0">
                    <a:pos x="87" y="102"/>
                  </a:cxn>
                  <a:cxn ang="0">
                    <a:pos x="83" y="87"/>
                  </a:cxn>
                  <a:cxn ang="0">
                    <a:pos x="89" y="84"/>
                  </a:cxn>
                  <a:cxn ang="0">
                    <a:pos x="88" y="70"/>
                  </a:cxn>
                  <a:cxn ang="0">
                    <a:pos x="91" y="68"/>
                  </a:cxn>
                  <a:cxn ang="0">
                    <a:pos x="108" y="81"/>
                  </a:cxn>
                  <a:cxn ang="0">
                    <a:pos x="95" y="61"/>
                  </a:cxn>
                  <a:cxn ang="0">
                    <a:pos x="96" y="42"/>
                  </a:cxn>
                  <a:cxn ang="0">
                    <a:pos x="95" y="32"/>
                  </a:cxn>
                  <a:cxn ang="0">
                    <a:pos x="109" y="32"/>
                  </a:cxn>
                  <a:cxn ang="0">
                    <a:pos x="105" y="17"/>
                  </a:cxn>
                  <a:cxn ang="0">
                    <a:pos x="113" y="14"/>
                  </a:cxn>
                  <a:cxn ang="0">
                    <a:pos x="110" y="0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2" name="Freeform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2"/>
                  </a:cxn>
                  <a:cxn ang="0">
                    <a:pos x="22" y="28"/>
                  </a:cxn>
                  <a:cxn ang="0">
                    <a:pos x="29" y="52"/>
                  </a:cxn>
                  <a:cxn ang="0">
                    <a:pos x="37" y="83"/>
                  </a:cxn>
                  <a:cxn ang="0">
                    <a:pos x="37" y="116"/>
                  </a:cxn>
                  <a:cxn ang="0">
                    <a:pos x="32" y="145"/>
                  </a:cxn>
                  <a:cxn ang="0">
                    <a:pos x="29" y="145"/>
                  </a:cxn>
                  <a:cxn ang="0">
                    <a:pos x="32" y="116"/>
                  </a:cxn>
                  <a:cxn ang="0">
                    <a:pos x="32" y="92"/>
                  </a:cxn>
                  <a:cxn ang="0">
                    <a:pos x="25" y="65"/>
                  </a:cxn>
                  <a:cxn ang="0">
                    <a:pos x="14" y="39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3" name="Freeform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33" y="9"/>
                  </a:cxn>
                  <a:cxn ang="0">
                    <a:pos x="23" y="103"/>
                  </a:cxn>
                  <a:cxn ang="0">
                    <a:pos x="24" y="130"/>
                  </a:cxn>
                  <a:cxn ang="0">
                    <a:pos x="28" y="248"/>
                  </a:cxn>
                  <a:cxn ang="0">
                    <a:pos x="8" y="154"/>
                  </a:cxn>
                  <a:cxn ang="0">
                    <a:pos x="4" y="127"/>
                  </a:cxn>
                  <a:cxn ang="0">
                    <a:pos x="1" y="105"/>
                  </a:cxn>
                  <a:cxn ang="0">
                    <a:pos x="0" y="84"/>
                  </a:cxn>
                  <a:cxn ang="0">
                    <a:pos x="4" y="62"/>
                  </a:cxn>
                  <a:cxn ang="0">
                    <a:pos x="8" y="35"/>
                  </a:cxn>
                  <a:cxn ang="0">
                    <a:pos x="26" y="0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4" name="Freeform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/>
                <a:ahLst/>
                <a:cxnLst>
                  <a:cxn ang="0">
                    <a:pos x="115" y="13"/>
                  </a:cxn>
                  <a:cxn ang="0">
                    <a:pos x="107" y="26"/>
                  </a:cxn>
                  <a:cxn ang="0">
                    <a:pos x="38" y="35"/>
                  </a:cxn>
                  <a:cxn ang="0">
                    <a:pos x="102" y="35"/>
                  </a:cxn>
                  <a:cxn ang="0">
                    <a:pos x="83" y="60"/>
                  </a:cxn>
                  <a:cxn ang="0">
                    <a:pos x="73" y="74"/>
                  </a:cxn>
                  <a:cxn ang="0">
                    <a:pos x="82" y="75"/>
                  </a:cxn>
                  <a:cxn ang="0">
                    <a:pos x="50" y="96"/>
                  </a:cxn>
                  <a:cxn ang="0">
                    <a:pos x="74" y="96"/>
                  </a:cxn>
                  <a:cxn ang="0">
                    <a:pos x="67" y="105"/>
                  </a:cxn>
                  <a:cxn ang="0">
                    <a:pos x="73" y="111"/>
                  </a:cxn>
                  <a:cxn ang="0">
                    <a:pos x="13" y="148"/>
                  </a:cxn>
                  <a:cxn ang="0">
                    <a:pos x="69" y="139"/>
                  </a:cxn>
                  <a:cxn ang="0">
                    <a:pos x="74" y="150"/>
                  </a:cxn>
                  <a:cxn ang="0">
                    <a:pos x="28" y="184"/>
                  </a:cxn>
                  <a:cxn ang="0">
                    <a:pos x="45" y="178"/>
                  </a:cxn>
                  <a:cxn ang="0">
                    <a:pos x="59" y="186"/>
                  </a:cxn>
                  <a:cxn ang="0">
                    <a:pos x="0" y="251"/>
                  </a:cxn>
                  <a:cxn ang="0">
                    <a:pos x="51" y="215"/>
                  </a:cxn>
                  <a:cxn ang="0">
                    <a:pos x="58" y="228"/>
                  </a:cxn>
                  <a:cxn ang="0">
                    <a:pos x="45" y="243"/>
                  </a:cxn>
                  <a:cxn ang="0">
                    <a:pos x="53" y="254"/>
                  </a:cxn>
                  <a:cxn ang="0">
                    <a:pos x="46" y="278"/>
                  </a:cxn>
                  <a:cxn ang="0">
                    <a:pos x="39" y="328"/>
                  </a:cxn>
                  <a:cxn ang="0">
                    <a:pos x="58" y="287"/>
                  </a:cxn>
                  <a:cxn ang="0">
                    <a:pos x="95" y="347"/>
                  </a:cxn>
                  <a:cxn ang="0">
                    <a:pos x="82" y="264"/>
                  </a:cxn>
                  <a:cxn ang="0">
                    <a:pos x="77" y="236"/>
                  </a:cxn>
                  <a:cxn ang="0">
                    <a:pos x="164" y="347"/>
                  </a:cxn>
                  <a:cxn ang="0">
                    <a:pos x="84" y="220"/>
                  </a:cxn>
                  <a:cxn ang="0">
                    <a:pos x="95" y="215"/>
                  </a:cxn>
                  <a:cxn ang="0">
                    <a:pos x="104" y="240"/>
                  </a:cxn>
                  <a:cxn ang="0">
                    <a:pos x="99" y="193"/>
                  </a:cxn>
                  <a:cxn ang="0">
                    <a:pos x="146" y="301"/>
                  </a:cxn>
                  <a:cxn ang="0">
                    <a:pos x="112" y="157"/>
                  </a:cxn>
                  <a:cxn ang="0">
                    <a:pos x="106" y="134"/>
                  </a:cxn>
                  <a:cxn ang="0">
                    <a:pos x="109" y="114"/>
                  </a:cxn>
                  <a:cxn ang="0">
                    <a:pos x="115" y="96"/>
                  </a:cxn>
                  <a:cxn ang="0">
                    <a:pos x="175" y="192"/>
                  </a:cxn>
                  <a:cxn ang="0">
                    <a:pos x="136" y="137"/>
                  </a:cxn>
                  <a:cxn ang="0">
                    <a:pos x="128" y="84"/>
                  </a:cxn>
                  <a:cxn ang="0">
                    <a:pos x="138" y="93"/>
                  </a:cxn>
                  <a:cxn ang="0">
                    <a:pos x="133" y="75"/>
                  </a:cxn>
                  <a:cxn ang="0">
                    <a:pos x="146" y="75"/>
                  </a:cxn>
                  <a:cxn ang="0">
                    <a:pos x="140" y="50"/>
                  </a:cxn>
                  <a:cxn ang="0">
                    <a:pos x="145" y="27"/>
                  </a:cxn>
                  <a:cxn ang="0">
                    <a:pos x="134" y="10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5" name="Freeform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/>
                <a:ahLst/>
                <a:cxnLst>
                  <a:cxn ang="0">
                    <a:pos x="96" y="25"/>
                  </a:cxn>
                  <a:cxn ang="0">
                    <a:pos x="61" y="0"/>
                  </a:cxn>
                  <a:cxn ang="0">
                    <a:pos x="51" y="0"/>
                  </a:cxn>
                  <a:cxn ang="0">
                    <a:pos x="42" y="3"/>
                  </a:cxn>
                  <a:cxn ang="0">
                    <a:pos x="34" y="13"/>
                  </a:cxn>
                  <a:cxn ang="0">
                    <a:pos x="16" y="45"/>
                  </a:cxn>
                  <a:cxn ang="0">
                    <a:pos x="10" y="58"/>
                  </a:cxn>
                  <a:cxn ang="0">
                    <a:pos x="5" y="71"/>
                  </a:cxn>
                  <a:cxn ang="0">
                    <a:pos x="1" y="113"/>
                  </a:cxn>
                  <a:cxn ang="0">
                    <a:pos x="0" y="126"/>
                  </a:cxn>
                  <a:cxn ang="0">
                    <a:pos x="1" y="142"/>
                  </a:cxn>
                  <a:cxn ang="0">
                    <a:pos x="4" y="158"/>
                  </a:cxn>
                  <a:cxn ang="0">
                    <a:pos x="11" y="185"/>
                  </a:cxn>
                  <a:cxn ang="0">
                    <a:pos x="18" y="201"/>
                  </a:cxn>
                  <a:cxn ang="0">
                    <a:pos x="27" y="219"/>
                  </a:cxn>
                  <a:cxn ang="0">
                    <a:pos x="45" y="242"/>
                  </a:cxn>
                  <a:cxn ang="0">
                    <a:pos x="36" y="213"/>
                  </a:cxn>
                  <a:cxn ang="0">
                    <a:pos x="28" y="187"/>
                  </a:cxn>
                  <a:cxn ang="0">
                    <a:pos x="23" y="164"/>
                  </a:cxn>
                  <a:cxn ang="0">
                    <a:pos x="25" y="142"/>
                  </a:cxn>
                  <a:cxn ang="0">
                    <a:pos x="27" y="126"/>
                  </a:cxn>
                  <a:cxn ang="0">
                    <a:pos x="23" y="107"/>
                  </a:cxn>
                  <a:cxn ang="0">
                    <a:pos x="22" y="90"/>
                  </a:cxn>
                  <a:cxn ang="0">
                    <a:pos x="29" y="58"/>
                  </a:cxn>
                  <a:cxn ang="0">
                    <a:pos x="31" y="42"/>
                  </a:cxn>
                  <a:cxn ang="0">
                    <a:pos x="37" y="28"/>
                  </a:cxn>
                  <a:cxn ang="0">
                    <a:pos x="51" y="10"/>
                  </a:cxn>
                  <a:cxn ang="0">
                    <a:pos x="65" y="10"/>
                  </a:cxn>
                  <a:cxn ang="0">
                    <a:pos x="98" y="33"/>
                  </a:cxn>
                  <a:cxn ang="0">
                    <a:pos x="96" y="25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6" name="Freeform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/>
                <a:ahLst/>
                <a:cxnLst>
                  <a:cxn ang="0">
                    <a:pos x="126" y="261"/>
                  </a:cxn>
                  <a:cxn ang="0">
                    <a:pos x="140" y="216"/>
                  </a:cxn>
                  <a:cxn ang="0">
                    <a:pos x="145" y="197"/>
                  </a:cxn>
                  <a:cxn ang="0">
                    <a:pos x="157" y="173"/>
                  </a:cxn>
                  <a:cxn ang="0">
                    <a:pos x="170" y="151"/>
                  </a:cxn>
                  <a:cxn ang="0">
                    <a:pos x="178" y="137"/>
                  </a:cxn>
                  <a:cxn ang="0">
                    <a:pos x="180" y="124"/>
                  </a:cxn>
                  <a:cxn ang="0">
                    <a:pos x="175" y="104"/>
                  </a:cxn>
                  <a:cxn ang="0">
                    <a:pos x="174" y="85"/>
                  </a:cxn>
                  <a:cxn ang="0">
                    <a:pos x="154" y="35"/>
                  </a:cxn>
                  <a:cxn ang="0">
                    <a:pos x="145" y="23"/>
                  </a:cxn>
                  <a:cxn ang="0">
                    <a:pos x="129" y="10"/>
                  </a:cxn>
                  <a:cxn ang="0">
                    <a:pos x="114" y="2"/>
                  </a:cxn>
                  <a:cxn ang="0">
                    <a:pos x="96" y="0"/>
                  </a:cxn>
                  <a:cxn ang="0">
                    <a:pos x="81" y="5"/>
                  </a:cxn>
                  <a:cxn ang="0">
                    <a:pos x="64" y="10"/>
                  </a:cxn>
                  <a:cxn ang="0">
                    <a:pos x="45" y="26"/>
                  </a:cxn>
                  <a:cxn ang="0">
                    <a:pos x="38" y="37"/>
                  </a:cxn>
                  <a:cxn ang="0">
                    <a:pos x="27" y="52"/>
                  </a:cxn>
                  <a:cxn ang="0">
                    <a:pos x="18" y="66"/>
                  </a:cxn>
                  <a:cxn ang="0">
                    <a:pos x="1" y="135"/>
                  </a:cxn>
                  <a:cxn ang="0">
                    <a:pos x="0" y="148"/>
                  </a:cxn>
                  <a:cxn ang="0">
                    <a:pos x="4" y="170"/>
                  </a:cxn>
                  <a:cxn ang="0">
                    <a:pos x="13" y="235"/>
                  </a:cxn>
                  <a:cxn ang="0">
                    <a:pos x="12" y="171"/>
                  </a:cxn>
                  <a:cxn ang="0">
                    <a:pos x="18" y="144"/>
                  </a:cxn>
                  <a:cxn ang="0">
                    <a:pos x="21" y="127"/>
                  </a:cxn>
                  <a:cxn ang="0">
                    <a:pos x="29" y="104"/>
                  </a:cxn>
                  <a:cxn ang="0">
                    <a:pos x="35" y="82"/>
                  </a:cxn>
                  <a:cxn ang="0">
                    <a:pos x="47" y="59"/>
                  </a:cxn>
                  <a:cxn ang="0">
                    <a:pos x="60" y="39"/>
                  </a:cxn>
                  <a:cxn ang="0">
                    <a:pos x="70" y="21"/>
                  </a:cxn>
                  <a:cxn ang="0">
                    <a:pos x="81" y="10"/>
                  </a:cxn>
                  <a:cxn ang="0">
                    <a:pos x="95" y="6"/>
                  </a:cxn>
                  <a:cxn ang="0">
                    <a:pos x="107" y="10"/>
                  </a:cxn>
                  <a:cxn ang="0">
                    <a:pos x="115" y="19"/>
                  </a:cxn>
                  <a:cxn ang="0">
                    <a:pos x="121" y="37"/>
                  </a:cxn>
                  <a:cxn ang="0">
                    <a:pos x="121" y="50"/>
                  </a:cxn>
                  <a:cxn ang="0">
                    <a:pos x="125" y="74"/>
                  </a:cxn>
                  <a:cxn ang="0">
                    <a:pos x="130" y="89"/>
                  </a:cxn>
                  <a:cxn ang="0">
                    <a:pos x="143" y="112"/>
                  </a:cxn>
                  <a:cxn ang="0">
                    <a:pos x="145" y="124"/>
                  </a:cxn>
                  <a:cxn ang="0">
                    <a:pos x="147" y="136"/>
                  </a:cxn>
                  <a:cxn ang="0">
                    <a:pos x="147" y="153"/>
                  </a:cxn>
                  <a:cxn ang="0">
                    <a:pos x="125" y="212"/>
                  </a:cxn>
                  <a:cxn ang="0">
                    <a:pos x="126" y="26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7" name="Freeform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/>
                <a:ahLst/>
                <a:cxnLst>
                  <a:cxn ang="0">
                    <a:pos x="144" y="37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3"/>
                  </a:cxn>
                  <a:cxn ang="0">
                    <a:pos x="63" y="13"/>
                  </a:cxn>
                  <a:cxn ang="0">
                    <a:pos x="30" y="43"/>
                  </a:cxn>
                  <a:cxn ang="0">
                    <a:pos x="19" y="57"/>
                  </a:cxn>
                  <a:cxn ang="0">
                    <a:pos x="10" y="70"/>
                  </a:cxn>
                  <a:cxn ang="0">
                    <a:pos x="3" y="111"/>
                  </a:cxn>
                  <a:cxn ang="0">
                    <a:pos x="0" y="122"/>
                  </a:cxn>
                  <a:cxn ang="0">
                    <a:pos x="3" y="138"/>
                  </a:cxn>
                  <a:cxn ang="0">
                    <a:pos x="8" y="154"/>
                  </a:cxn>
                  <a:cxn ang="0">
                    <a:pos x="22" y="180"/>
                  </a:cxn>
                  <a:cxn ang="0">
                    <a:pos x="33" y="196"/>
                  </a:cxn>
                  <a:cxn ang="0">
                    <a:pos x="49" y="214"/>
                  </a:cxn>
                  <a:cxn ang="0">
                    <a:pos x="83" y="236"/>
                  </a:cxn>
                  <a:cxn ang="0">
                    <a:pos x="66" y="208"/>
                  </a:cxn>
                  <a:cxn ang="0">
                    <a:pos x="52" y="183"/>
                  </a:cxn>
                  <a:cxn ang="0">
                    <a:pos x="43" y="160"/>
                  </a:cxn>
                  <a:cxn ang="0">
                    <a:pos x="47" y="138"/>
                  </a:cxn>
                  <a:cxn ang="0">
                    <a:pos x="49" y="122"/>
                  </a:cxn>
                  <a:cxn ang="0">
                    <a:pos x="43" y="104"/>
                  </a:cxn>
                  <a:cxn ang="0">
                    <a:pos x="41" y="87"/>
                  </a:cxn>
                  <a:cxn ang="0">
                    <a:pos x="55" y="57"/>
                  </a:cxn>
                  <a:cxn ang="0">
                    <a:pos x="57" y="40"/>
                  </a:cxn>
                  <a:cxn ang="0">
                    <a:pos x="69" y="27"/>
                  </a:cxn>
                  <a:cxn ang="0">
                    <a:pos x="94" y="9"/>
                  </a:cxn>
                  <a:cxn ang="0">
                    <a:pos x="105" y="23"/>
                  </a:cxn>
                  <a:cxn ang="0">
                    <a:pos x="148" y="45"/>
                  </a:cxn>
                  <a:cxn ang="0">
                    <a:pos x="144" y="37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8" name="Freeform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/>
                <a:ahLst/>
                <a:cxnLst>
                  <a:cxn ang="0">
                    <a:pos x="3" y="25"/>
                  </a:cxn>
                  <a:cxn ang="0">
                    <a:pos x="34" y="0"/>
                  </a:cxn>
                  <a:cxn ang="0">
                    <a:pos x="54" y="0"/>
                  </a:cxn>
                  <a:cxn ang="0">
                    <a:pos x="72" y="2"/>
                  </a:cxn>
                  <a:cxn ang="0">
                    <a:pos x="85" y="9"/>
                  </a:cxn>
                  <a:cxn ang="0">
                    <a:pos x="120" y="29"/>
                  </a:cxn>
                  <a:cxn ang="0">
                    <a:pos x="131" y="38"/>
                  </a:cxn>
                  <a:cxn ang="0">
                    <a:pos x="139" y="47"/>
                  </a:cxn>
                  <a:cxn ang="0">
                    <a:pos x="147" y="75"/>
                  </a:cxn>
                  <a:cxn ang="0">
                    <a:pos x="151" y="83"/>
                  </a:cxn>
                  <a:cxn ang="0">
                    <a:pos x="147" y="94"/>
                  </a:cxn>
                  <a:cxn ang="0">
                    <a:pos x="142" y="104"/>
                  </a:cxn>
                  <a:cxn ang="0">
                    <a:pos x="128" y="122"/>
                  </a:cxn>
                  <a:cxn ang="0">
                    <a:pos x="116" y="133"/>
                  </a:cxn>
                  <a:cxn ang="0">
                    <a:pos x="100" y="145"/>
                  </a:cxn>
                  <a:cxn ang="0">
                    <a:pos x="65" y="160"/>
                  </a:cxn>
                  <a:cxn ang="0">
                    <a:pos x="82" y="141"/>
                  </a:cxn>
                  <a:cxn ang="0">
                    <a:pos x="97" y="124"/>
                  </a:cxn>
                  <a:cxn ang="0">
                    <a:pos x="106" y="108"/>
                  </a:cxn>
                  <a:cxn ang="0">
                    <a:pos x="102" y="94"/>
                  </a:cxn>
                  <a:cxn ang="0">
                    <a:pos x="100" y="83"/>
                  </a:cxn>
                  <a:cxn ang="0">
                    <a:pos x="106" y="70"/>
                  </a:cxn>
                  <a:cxn ang="0">
                    <a:pos x="108" y="59"/>
                  </a:cxn>
                  <a:cxn ang="0">
                    <a:pos x="94" y="38"/>
                  </a:cxn>
                  <a:cxn ang="0">
                    <a:pos x="91" y="27"/>
                  </a:cxn>
                  <a:cxn ang="0">
                    <a:pos x="79" y="18"/>
                  </a:cxn>
                  <a:cxn ang="0">
                    <a:pos x="54" y="6"/>
                  </a:cxn>
                  <a:cxn ang="0">
                    <a:pos x="43" y="15"/>
                  </a:cxn>
                  <a:cxn ang="0">
                    <a:pos x="0" y="30"/>
                  </a:cxn>
                  <a:cxn ang="0">
                    <a:pos x="3" y="25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9" name="Freeform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/>
                <a:ahLst/>
                <a:cxnLst>
                  <a:cxn ang="0">
                    <a:pos x="270" y="8"/>
                  </a:cxn>
                  <a:cxn ang="0">
                    <a:pos x="268" y="0"/>
                  </a:cxn>
                  <a:cxn ang="0">
                    <a:pos x="248" y="3"/>
                  </a:cxn>
                  <a:cxn ang="0">
                    <a:pos x="236" y="13"/>
                  </a:cxn>
                  <a:cxn ang="0">
                    <a:pos x="8" y="79"/>
                  </a:cxn>
                  <a:cxn ang="0">
                    <a:pos x="211" y="32"/>
                  </a:cxn>
                  <a:cxn ang="0">
                    <a:pos x="213" y="41"/>
                  </a:cxn>
                  <a:cxn ang="0">
                    <a:pos x="114" y="98"/>
                  </a:cxn>
                  <a:cxn ang="0">
                    <a:pos x="237" y="52"/>
                  </a:cxn>
                  <a:cxn ang="0">
                    <a:pos x="222" y="71"/>
                  </a:cxn>
                  <a:cxn ang="0">
                    <a:pos x="182" y="102"/>
                  </a:cxn>
                  <a:cxn ang="0">
                    <a:pos x="62" y="186"/>
                  </a:cxn>
                  <a:cxn ang="0">
                    <a:pos x="67" y="179"/>
                  </a:cxn>
                  <a:cxn ang="0">
                    <a:pos x="145" y="127"/>
                  </a:cxn>
                  <a:cxn ang="0">
                    <a:pos x="207" y="87"/>
                  </a:cxn>
                  <a:cxn ang="0">
                    <a:pos x="236" y="68"/>
                  </a:cxn>
                  <a:cxn ang="0">
                    <a:pos x="240" y="74"/>
                  </a:cxn>
                  <a:cxn ang="0">
                    <a:pos x="207" y="100"/>
                  </a:cxn>
                  <a:cxn ang="0">
                    <a:pos x="158" y="135"/>
                  </a:cxn>
                  <a:cxn ang="0">
                    <a:pos x="222" y="87"/>
                  </a:cxn>
                  <a:cxn ang="0">
                    <a:pos x="240" y="74"/>
                  </a:cxn>
                  <a:cxn ang="0">
                    <a:pos x="243" y="88"/>
                  </a:cxn>
                  <a:cxn ang="0">
                    <a:pos x="222" y="112"/>
                  </a:cxn>
                  <a:cxn ang="0">
                    <a:pos x="158" y="144"/>
                  </a:cxn>
                  <a:cxn ang="0">
                    <a:pos x="105" y="173"/>
                  </a:cxn>
                  <a:cxn ang="0">
                    <a:pos x="167" y="144"/>
                  </a:cxn>
                  <a:cxn ang="0">
                    <a:pos x="231" y="109"/>
                  </a:cxn>
                  <a:cxn ang="0">
                    <a:pos x="228" y="121"/>
                  </a:cxn>
                  <a:cxn ang="0">
                    <a:pos x="231" y="141"/>
                  </a:cxn>
                  <a:cxn ang="0">
                    <a:pos x="221" y="151"/>
                  </a:cxn>
                  <a:cxn ang="0">
                    <a:pos x="169" y="180"/>
                  </a:cxn>
                  <a:cxn ang="0">
                    <a:pos x="71" y="227"/>
                  </a:cxn>
                  <a:cxn ang="0">
                    <a:pos x="86" y="217"/>
                  </a:cxn>
                  <a:cxn ang="0">
                    <a:pos x="207" y="160"/>
                  </a:cxn>
                  <a:cxn ang="0">
                    <a:pos x="245" y="135"/>
                  </a:cxn>
                  <a:cxn ang="0">
                    <a:pos x="148" y="209"/>
                  </a:cxn>
                  <a:cxn ang="0">
                    <a:pos x="244" y="158"/>
                  </a:cxn>
                  <a:cxn ang="0">
                    <a:pos x="241" y="178"/>
                  </a:cxn>
                  <a:cxn ang="0">
                    <a:pos x="193" y="227"/>
                  </a:cxn>
                  <a:cxn ang="0">
                    <a:pos x="111" y="261"/>
                  </a:cxn>
                  <a:cxn ang="0">
                    <a:pos x="33" y="293"/>
                  </a:cxn>
                  <a:cxn ang="0">
                    <a:pos x="149" y="249"/>
                  </a:cxn>
                  <a:cxn ang="0">
                    <a:pos x="197" y="224"/>
                  </a:cxn>
                  <a:cxn ang="0">
                    <a:pos x="240" y="186"/>
                  </a:cxn>
                  <a:cxn ang="0">
                    <a:pos x="236" y="203"/>
                  </a:cxn>
                  <a:cxn ang="0">
                    <a:pos x="233" y="219"/>
                  </a:cxn>
                  <a:cxn ang="0">
                    <a:pos x="236" y="236"/>
                  </a:cxn>
                  <a:cxn ang="0">
                    <a:pos x="193" y="267"/>
                  </a:cxn>
                  <a:cxn ang="0">
                    <a:pos x="113" y="296"/>
                  </a:cxn>
                  <a:cxn ang="0">
                    <a:pos x="118" y="294"/>
                  </a:cxn>
                  <a:cxn ang="0">
                    <a:pos x="217" y="255"/>
                  </a:cxn>
                  <a:cxn ang="0">
                    <a:pos x="212" y="265"/>
                  </a:cxn>
                  <a:cxn ang="0">
                    <a:pos x="217" y="270"/>
                  </a:cxn>
                  <a:cxn ang="0">
                    <a:pos x="222" y="280"/>
                  </a:cxn>
                  <a:cxn ang="0">
                    <a:pos x="173" y="309"/>
                  </a:cxn>
                  <a:cxn ang="0">
                    <a:pos x="120" y="315"/>
                  </a:cxn>
                  <a:cxn ang="0">
                    <a:pos x="217" y="289"/>
                  </a:cxn>
                  <a:cxn ang="0">
                    <a:pos x="212" y="304"/>
                  </a:cxn>
                  <a:cxn ang="0">
                    <a:pos x="218" y="312"/>
                  </a:cxn>
                  <a:cxn ang="0">
                    <a:pos x="105" y="364"/>
                  </a:cxn>
                  <a:cxn ang="0">
                    <a:pos x="212" y="325"/>
                  </a:cxn>
                  <a:cxn ang="0">
                    <a:pos x="235" y="311"/>
                  </a:cxn>
                  <a:cxn ang="0">
                    <a:pos x="249" y="298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0" name="Freeform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/>
                <a:ahLst/>
                <a:cxnLst>
                  <a:cxn ang="0">
                    <a:pos x="116" y="7"/>
                  </a:cxn>
                  <a:cxn ang="0">
                    <a:pos x="18" y="12"/>
                  </a:cxn>
                  <a:cxn ang="0">
                    <a:pos x="108" y="12"/>
                  </a:cxn>
                  <a:cxn ang="0">
                    <a:pos x="94" y="23"/>
                  </a:cxn>
                  <a:cxn ang="0">
                    <a:pos x="94" y="28"/>
                  </a:cxn>
                  <a:cxn ang="0">
                    <a:pos x="50" y="40"/>
                  </a:cxn>
                  <a:cxn ang="0">
                    <a:pos x="83" y="36"/>
                  </a:cxn>
                  <a:cxn ang="0">
                    <a:pos x="83" y="42"/>
                  </a:cxn>
                  <a:cxn ang="0">
                    <a:pos x="90" y="45"/>
                  </a:cxn>
                  <a:cxn ang="0">
                    <a:pos x="10" y="73"/>
                  </a:cxn>
                  <a:cxn ang="0">
                    <a:pos x="86" y="59"/>
                  </a:cxn>
                  <a:cxn ang="0">
                    <a:pos x="68" y="78"/>
                  </a:cxn>
                  <a:cxn ang="0">
                    <a:pos x="10" y="90"/>
                  </a:cxn>
                  <a:cxn ang="0">
                    <a:pos x="72" y="80"/>
                  </a:cxn>
                  <a:cxn ang="0">
                    <a:pos x="25" y="102"/>
                  </a:cxn>
                  <a:cxn ang="0">
                    <a:pos x="53" y="92"/>
                  </a:cxn>
                  <a:cxn ang="0">
                    <a:pos x="72" y="90"/>
                  </a:cxn>
                  <a:cxn ang="0">
                    <a:pos x="72" y="97"/>
                  </a:cxn>
                  <a:cxn ang="0">
                    <a:pos x="61" y="111"/>
                  </a:cxn>
                  <a:cxn ang="0">
                    <a:pos x="6" y="127"/>
                  </a:cxn>
                  <a:cxn ang="0">
                    <a:pos x="68" y="113"/>
                  </a:cxn>
                  <a:cxn ang="0">
                    <a:pos x="57" y="132"/>
                  </a:cxn>
                  <a:cxn ang="0">
                    <a:pos x="43" y="144"/>
                  </a:cxn>
                  <a:cxn ang="0">
                    <a:pos x="50" y="144"/>
                  </a:cxn>
                  <a:cxn ang="0">
                    <a:pos x="50" y="151"/>
                  </a:cxn>
                  <a:cxn ang="0">
                    <a:pos x="10" y="168"/>
                  </a:cxn>
                  <a:cxn ang="0">
                    <a:pos x="43" y="165"/>
                  </a:cxn>
                  <a:cxn ang="0">
                    <a:pos x="43" y="168"/>
                  </a:cxn>
                  <a:cxn ang="0">
                    <a:pos x="47" y="175"/>
                  </a:cxn>
                  <a:cxn ang="0">
                    <a:pos x="38" y="189"/>
                  </a:cxn>
                  <a:cxn ang="0">
                    <a:pos x="47" y="196"/>
                  </a:cxn>
                  <a:cxn ang="0">
                    <a:pos x="50" y="227"/>
                  </a:cxn>
                  <a:cxn ang="0">
                    <a:pos x="57" y="189"/>
                  </a:cxn>
                  <a:cxn ang="0">
                    <a:pos x="119" y="270"/>
                  </a:cxn>
                  <a:cxn ang="0">
                    <a:pos x="83" y="175"/>
                  </a:cxn>
                  <a:cxn ang="0">
                    <a:pos x="83" y="173"/>
                  </a:cxn>
                  <a:cxn ang="0">
                    <a:pos x="86" y="165"/>
                  </a:cxn>
                  <a:cxn ang="0">
                    <a:pos x="137" y="213"/>
                  </a:cxn>
                  <a:cxn ang="0">
                    <a:pos x="104" y="187"/>
                  </a:cxn>
                  <a:cxn ang="0">
                    <a:pos x="94" y="144"/>
                  </a:cxn>
                  <a:cxn ang="0">
                    <a:pos x="97" y="132"/>
                  </a:cxn>
                  <a:cxn ang="0">
                    <a:pos x="116" y="161"/>
                  </a:cxn>
                  <a:cxn ang="0">
                    <a:pos x="104" y="118"/>
                  </a:cxn>
                  <a:cxn ang="0">
                    <a:pos x="123" y="111"/>
                  </a:cxn>
                  <a:cxn ang="0">
                    <a:pos x="137" y="140"/>
                  </a:cxn>
                  <a:cxn ang="0">
                    <a:pos x="119" y="90"/>
                  </a:cxn>
                  <a:cxn ang="0">
                    <a:pos x="123" y="85"/>
                  </a:cxn>
                  <a:cxn ang="0">
                    <a:pos x="127" y="61"/>
                  </a:cxn>
                  <a:cxn ang="0">
                    <a:pos x="144" y="64"/>
                  </a:cxn>
                  <a:cxn ang="0">
                    <a:pos x="210" y="125"/>
                  </a:cxn>
                  <a:cxn ang="0">
                    <a:pos x="163" y="90"/>
                  </a:cxn>
                  <a:cxn ang="0">
                    <a:pos x="137" y="40"/>
                  </a:cxn>
                  <a:cxn ang="0">
                    <a:pos x="144" y="31"/>
                  </a:cxn>
                  <a:cxn ang="0">
                    <a:pos x="177" y="59"/>
                  </a:cxn>
                  <a:cxn ang="0">
                    <a:pos x="170" y="56"/>
                  </a:cxn>
                  <a:cxn ang="0">
                    <a:pos x="155" y="18"/>
                  </a:cxn>
                  <a:cxn ang="0">
                    <a:pos x="195" y="56"/>
                  </a:cxn>
                  <a:cxn ang="0">
                    <a:pos x="169" y="37"/>
                  </a:cxn>
                  <a:cxn ang="0">
                    <a:pos x="149" y="2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1" name="Freeform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/>
                <a:ahLst/>
                <a:cxnLst>
                  <a:cxn ang="0">
                    <a:pos x="208" y="39"/>
                  </a:cxn>
                  <a:cxn ang="0">
                    <a:pos x="192" y="23"/>
                  </a:cxn>
                  <a:cxn ang="0">
                    <a:pos x="186" y="16"/>
                  </a:cxn>
                  <a:cxn ang="0">
                    <a:pos x="170" y="10"/>
                  </a:cxn>
                  <a:cxn ang="0">
                    <a:pos x="156" y="5"/>
                  </a:cxn>
                  <a:cxn ang="0">
                    <a:pos x="136" y="0"/>
                  </a:cxn>
                  <a:cxn ang="0">
                    <a:pos x="119" y="0"/>
                  </a:cxn>
                  <a:cxn ang="0">
                    <a:pos x="104" y="2"/>
                  </a:cxn>
                  <a:cxn ang="0">
                    <a:pos x="86" y="4"/>
                  </a:cxn>
                  <a:cxn ang="0">
                    <a:pos x="66" y="9"/>
                  </a:cxn>
                  <a:cxn ang="0">
                    <a:pos x="54" y="19"/>
                  </a:cxn>
                  <a:cxn ang="0">
                    <a:pos x="42" y="33"/>
                  </a:cxn>
                  <a:cxn ang="0">
                    <a:pos x="29" y="43"/>
                  </a:cxn>
                  <a:cxn ang="0">
                    <a:pos x="19" y="54"/>
                  </a:cxn>
                  <a:cxn ang="0">
                    <a:pos x="8" y="69"/>
                  </a:cxn>
                  <a:cxn ang="0">
                    <a:pos x="0" y="99"/>
                  </a:cxn>
                  <a:cxn ang="0">
                    <a:pos x="2" y="123"/>
                  </a:cxn>
                  <a:cxn ang="0">
                    <a:pos x="12" y="157"/>
                  </a:cxn>
                  <a:cxn ang="0">
                    <a:pos x="29" y="186"/>
                  </a:cxn>
                  <a:cxn ang="0">
                    <a:pos x="66" y="257"/>
                  </a:cxn>
                  <a:cxn ang="0">
                    <a:pos x="52" y="181"/>
                  </a:cxn>
                  <a:cxn ang="0">
                    <a:pos x="44" y="156"/>
                  </a:cxn>
                  <a:cxn ang="0">
                    <a:pos x="39" y="133"/>
                  </a:cxn>
                  <a:cxn ang="0">
                    <a:pos x="37" y="109"/>
                  </a:cxn>
                  <a:cxn ang="0">
                    <a:pos x="42" y="81"/>
                  </a:cxn>
                  <a:cxn ang="0">
                    <a:pos x="46" y="61"/>
                  </a:cxn>
                  <a:cxn ang="0">
                    <a:pos x="56" y="35"/>
                  </a:cxn>
                  <a:cxn ang="0">
                    <a:pos x="72" y="23"/>
                  </a:cxn>
                  <a:cxn ang="0">
                    <a:pos x="92" y="18"/>
                  </a:cxn>
                  <a:cxn ang="0">
                    <a:pos x="144" y="15"/>
                  </a:cxn>
                  <a:cxn ang="0">
                    <a:pos x="176" y="23"/>
                  </a:cxn>
                  <a:cxn ang="0">
                    <a:pos x="211" y="42"/>
                  </a:cxn>
                  <a:cxn ang="0">
                    <a:pos x="208" y="39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2" name="Freeform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/>
                <a:ahLst/>
                <a:cxnLst>
                  <a:cxn ang="0">
                    <a:pos x="63" y="251"/>
                  </a:cxn>
                  <a:cxn ang="0">
                    <a:pos x="48" y="207"/>
                  </a:cxn>
                  <a:cxn ang="0">
                    <a:pos x="41" y="189"/>
                  </a:cxn>
                  <a:cxn ang="0">
                    <a:pos x="26" y="166"/>
                  </a:cxn>
                  <a:cxn ang="0">
                    <a:pos x="10" y="145"/>
                  </a:cxn>
                  <a:cxn ang="0">
                    <a:pos x="1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6" y="81"/>
                  </a:cxn>
                  <a:cxn ang="0">
                    <a:pos x="30" y="34"/>
                  </a:cxn>
                  <a:cxn ang="0">
                    <a:pos x="41" y="23"/>
                  </a:cxn>
                  <a:cxn ang="0">
                    <a:pos x="61" y="10"/>
                  </a:cxn>
                  <a:cxn ang="0">
                    <a:pos x="78" y="2"/>
                  </a:cxn>
                  <a:cxn ang="0">
                    <a:pos x="100" y="0"/>
                  </a:cxn>
                  <a:cxn ang="0">
                    <a:pos x="118" y="5"/>
                  </a:cxn>
                  <a:cxn ang="0">
                    <a:pos x="140" y="10"/>
                  </a:cxn>
                  <a:cxn ang="0">
                    <a:pos x="163" y="25"/>
                  </a:cxn>
                  <a:cxn ang="0">
                    <a:pos x="170" y="36"/>
                  </a:cxn>
                  <a:cxn ang="0">
                    <a:pos x="184" y="51"/>
                  </a:cxn>
                  <a:cxn ang="0">
                    <a:pos x="195" y="64"/>
                  </a:cxn>
                  <a:cxn ang="0">
                    <a:pos x="215" y="129"/>
                  </a:cxn>
                  <a:cxn ang="0">
                    <a:pos x="217" y="142"/>
                  </a:cxn>
                  <a:cxn ang="0">
                    <a:pos x="212" y="164"/>
                  </a:cxn>
                  <a:cxn ang="0">
                    <a:pos x="201" y="225"/>
                  </a:cxn>
                  <a:cxn ang="0">
                    <a:pos x="202" y="165"/>
                  </a:cxn>
                  <a:cxn ang="0">
                    <a:pos x="195" y="138"/>
                  </a:cxn>
                  <a:cxn ang="0">
                    <a:pos x="190" y="122"/>
                  </a:cxn>
                  <a:cxn ang="0">
                    <a:pos x="182" y="100"/>
                  </a:cxn>
                  <a:cxn ang="0">
                    <a:pos x="173" y="79"/>
                  </a:cxn>
                  <a:cxn ang="0">
                    <a:pos x="159" y="57"/>
                  </a:cxn>
                  <a:cxn ang="0">
                    <a:pos x="144" y="37"/>
                  </a:cxn>
                  <a:cxn ang="0">
                    <a:pos x="131" y="20"/>
                  </a:cxn>
                  <a:cxn ang="0">
                    <a:pos x="118" y="10"/>
                  </a:cxn>
                  <a:cxn ang="0">
                    <a:pos x="103" y="6"/>
                  </a:cxn>
                  <a:cxn ang="0">
                    <a:pos x="87" y="10"/>
                  </a:cxn>
                  <a:cxn ang="0">
                    <a:pos x="77" y="19"/>
                  </a:cxn>
                  <a:cxn ang="0">
                    <a:pos x="70" y="36"/>
                  </a:cxn>
                  <a:cxn ang="0">
                    <a:pos x="70" y="48"/>
                  </a:cxn>
                  <a:cxn ang="0">
                    <a:pos x="65" y="71"/>
                  </a:cxn>
                  <a:cxn ang="0">
                    <a:pos x="58" y="85"/>
                  </a:cxn>
                  <a:cxn ang="0">
                    <a:pos x="43" y="108"/>
                  </a:cxn>
                  <a:cxn ang="0">
                    <a:pos x="41" y="119"/>
                  </a:cxn>
                  <a:cxn ang="0">
                    <a:pos x="38" y="131"/>
                  </a:cxn>
                  <a:cxn ang="0">
                    <a:pos x="38" y="147"/>
                  </a:cxn>
                  <a:cxn ang="0">
                    <a:pos x="65" y="203"/>
                  </a:cxn>
                  <a:cxn ang="0">
                    <a:pos x="63" y="25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3" name="Freeform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/>
                <a:ahLst/>
                <a:cxnLst>
                  <a:cxn ang="0">
                    <a:pos x="1" y="301"/>
                  </a:cxn>
                  <a:cxn ang="0">
                    <a:pos x="11" y="289"/>
                  </a:cxn>
                  <a:cxn ang="0">
                    <a:pos x="80" y="365"/>
                  </a:cxn>
                  <a:cxn ang="0">
                    <a:pos x="25" y="291"/>
                  </a:cxn>
                  <a:cxn ang="0">
                    <a:pos x="31" y="283"/>
                  </a:cxn>
                  <a:cxn ang="0">
                    <a:pos x="99" y="336"/>
                  </a:cxn>
                  <a:cxn ang="0">
                    <a:pos x="28" y="280"/>
                  </a:cxn>
                  <a:cxn ang="0">
                    <a:pos x="37" y="267"/>
                  </a:cxn>
                  <a:cxn ang="0">
                    <a:pos x="46" y="254"/>
                  </a:cxn>
                  <a:cxn ang="0">
                    <a:pos x="41" y="245"/>
                  </a:cxn>
                  <a:cxn ang="0">
                    <a:pos x="50" y="239"/>
                  </a:cxn>
                  <a:cxn ang="0">
                    <a:pos x="46" y="238"/>
                  </a:cxn>
                  <a:cxn ang="0">
                    <a:pos x="46" y="225"/>
                  </a:cxn>
                  <a:cxn ang="0">
                    <a:pos x="50" y="216"/>
                  </a:cxn>
                  <a:cxn ang="0">
                    <a:pos x="132" y="280"/>
                  </a:cxn>
                  <a:cxn ang="0">
                    <a:pos x="46" y="213"/>
                  </a:cxn>
                  <a:cxn ang="0">
                    <a:pos x="55" y="213"/>
                  </a:cxn>
                  <a:cxn ang="0">
                    <a:pos x="55" y="194"/>
                  </a:cxn>
                  <a:cxn ang="0">
                    <a:pos x="159" y="238"/>
                  </a:cxn>
                  <a:cxn ang="0">
                    <a:pos x="77" y="208"/>
                  </a:cxn>
                  <a:cxn ang="0">
                    <a:pos x="47" y="182"/>
                  </a:cxn>
                  <a:cxn ang="0">
                    <a:pos x="50" y="172"/>
                  </a:cxn>
                  <a:cxn ang="0">
                    <a:pos x="68" y="180"/>
                  </a:cxn>
                  <a:cxn ang="0">
                    <a:pos x="70" y="168"/>
                  </a:cxn>
                  <a:cxn ang="0">
                    <a:pos x="146" y="188"/>
                  </a:cxn>
                  <a:cxn ang="0">
                    <a:pos x="118" y="178"/>
                  </a:cxn>
                  <a:cxn ang="0">
                    <a:pos x="58" y="154"/>
                  </a:cxn>
                  <a:cxn ang="0">
                    <a:pos x="55" y="136"/>
                  </a:cxn>
                  <a:cxn ang="0">
                    <a:pos x="60" y="126"/>
                  </a:cxn>
                  <a:cxn ang="0">
                    <a:pos x="80" y="134"/>
                  </a:cxn>
                  <a:cxn ang="0">
                    <a:pos x="76" y="116"/>
                  </a:cxn>
                  <a:cxn ang="0">
                    <a:pos x="70" y="105"/>
                  </a:cxn>
                  <a:cxn ang="0">
                    <a:pos x="75" y="99"/>
                  </a:cxn>
                  <a:cxn ang="0">
                    <a:pos x="155" y="130"/>
                  </a:cxn>
                  <a:cxn ang="0">
                    <a:pos x="250" y="154"/>
                  </a:cxn>
                  <a:cxn ang="0">
                    <a:pos x="118" y="115"/>
                  </a:cxn>
                  <a:cxn ang="0">
                    <a:pos x="75" y="99"/>
                  </a:cxn>
                  <a:cxn ang="0">
                    <a:pos x="80" y="89"/>
                  </a:cxn>
                  <a:cxn ang="0">
                    <a:pos x="72" y="70"/>
                  </a:cxn>
                  <a:cxn ang="0">
                    <a:pos x="75" y="56"/>
                  </a:cxn>
                  <a:cxn ang="0">
                    <a:pos x="118" y="72"/>
                  </a:cxn>
                  <a:cxn ang="0">
                    <a:pos x="108" y="68"/>
                  </a:cxn>
                  <a:cxn ang="0">
                    <a:pos x="80" y="56"/>
                  </a:cxn>
                  <a:cxn ang="0">
                    <a:pos x="75" y="49"/>
                  </a:cxn>
                  <a:cxn ang="0">
                    <a:pos x="60" y="40"/>
                  </a:cxn>
                  <a:cxn ang="0">
                    <a:pos x="146" y="56"/>
                  </a:cxn>
                  <a:cxn ang="0">
                    <a:pos x="60" y="27"/>
                  </a:cxn>
                  <a:cxn ang="0">
                    <a:pos x="161" y="27"/>
                  </a:cxn>
                  <a:cxn ang="0">
                    <a:pos x="206" y="23"/>
                  </a:cxn>
                  <a:cxn ang="0">
                    <a:pos x="75" y="27"/>
                  </a:cxn>
                  <a:cxn ang="0">
                    <a:pos x="55" y="10"/>
                  </a:cxn>
                  <a:cxn ang="0">
                    <a:pos x="26" y="4"/>
                  </a:cxn>
                  <a:cxn ang="0">
                    <a:pos x="0" y="317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4" name="Freeform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/>
                <a:ahLst/>
                <a:cxnLst>
                  <a:cxn ang="0">
                    <a:pos x="145" y="25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2"/>
                  </a:cxn>
                  <a:cxn ang="0">
                    <a:pos x="64" y="9"/>
                  </a:cxn>
                  <a:cxn ang="0">
                    <a:pos x="30" y="29"/>
                  </a:cxn>
                  <a:cxn ang="0">
                    <a:pos x="19" y="38"/>
                  </a:cxn>
                  <a:cxn ang="0">
                    <a:pos x="11" y="47"/>
                  </a:cxn>
                  <a:cxn ang="0">
                    <a:pos x="3" y="75"/>
                  </a:cxn>
                  <a:cxn ang="0">
                    <a:pos x="0" y="83"/>
                  </a:cxn>
                  <a:cxn ang="0">
                    <a:pos x="3" y="94"/>
                  </a:cxn>
                  <a:cxn ang="0">
                    <a:pos x="8" y="104"/>
                  </a:cxn>
                  <a:cxn ang="0">
                    <a:pos x="22" y="122"/>
                  </a:cxn>
                  <a:cxn ang="0">
                    <a:pos x="33" y="133"/>
                  </a:cxn>
                  <a:cxn ang="0">
                    <a:pos x="49" y="145"/>
                  </a:cxn>
                  <a:cxn ang="0">
                    <a:pos x="84" y="160"/>
                  </a:cxn>
                  <a:cxn ang="0">
                    <a:pos x="67" y="141"/>
                  </a:cxn>
                  <a:cxn ang="0">
                    <a:pos x="52" y="124"/>
                  </a:cxn>
                  <a:cxn ang="0">
                    <a:pos x="44" y="108"/>
                  </a:cxn>
                  <a:cxn ang="0">
                    <a:pos x="47" y="94"/>
                  </a:cxn>
                  <a:cxn ang="0">
                    <a:pos x="49" y="83"/>
                  </a:cxn>
                  <a:cxn ang="0">
                    <a:pos x="44" y="70"/>
                  </a:cxn>
                  <a:cxn ang="0">
                    <a:pos x="41" y="59"/>
                  </a:cxn>
                  <a:cxn ang="0">
                    <a:pos x="55" y="38"/>
                  </a:cxn>
                  <a:cxn ang="0">
                    <a:pos x="58" y="27"/>
                  </a:cxn>
                  <a:cxn ang="0">
                    <a:pos x="70" y="18"/>
                  </a:cxn>
                  <a:cxn ang="0">
                    <a:pos x="94" y="6"/>
                  </a:cxn>
                  <a:cxn ang="0">
                    <a:pos x="106" y="15"/>
                  </a:cxn>
                  <a:cxn ang="0">
                    <a:pos x="149" y="30"/>
                  </a:cxn>
                  <a:cxn ang="0">
                    <a:pos x="145" y="25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137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138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139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1140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141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宋体" pitchFamily="2" charset="-122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宋体" pitchFamily="2" charset="-122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宋体" pitchFamily="2" charset="-122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宋体" pitchFamily="2" charset="-122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宋体" pitchFamily="2" charset="-122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宋体" pitchFamily="2" charset="-122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宋体" pitchFamily="2" charset="-122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宋体" pitchFamily="2" charset="-122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sz="quarter"/>
          </p:nvPr>
        </p:nvSpPr>
        <p:spPr>
          <a:xfrm>
            <a:off x="2267744" y="1772816"/>
            <a:ext cx="6689576" cy="1728192"/>
          </a:xfrm>
        </p:spPr>
        <p:txBody>
          <a:bodyPr/>
          <a:lstStyle/>
          <a:p>
            <a:r>
              <a:rPr lang="zh-CN" altLang="en-US" dirty="0" smtClean="0"/>
              <a:t>外</a:t>
            </a:r>
            <a:r>
              <a:rPr lang="zh-CN" altLang="en-US" dirty="0" smtClean="0"/>
              <a:t>西</a:t>
            </a:r>
            <a:r>
              <a:rPr lang="zh-CN" altLang="en-US" dirty="0" smtClean="0"/>
              <a:t>街</a:t>
            </a:r>
            <a:r>
              <a:rPr lang="zh-CN" altLang="en-US" dirty="0" smtClean="0"/>
              <a:t>店 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zh-CN" dirty="0" smtClean="0"/>
              <a:t>7.8</a:t>
            </a:r>
            <a:r>
              <a:rPr lang="zh-CN" altLang="en-US" dirty="0" smtClean="0"/>
              <a:t>月销售数据对比</a:t>
            </a:r>
            <a:endParaRPr lang="zh-CN" altLang="en-US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7-8</a:t>
            </a:r>
            <a:r>
              <a:rPr lang="zh-CN" altLang="en-US" dirty="0" smtClean="0"/>
              <a:t>月药品前十名销售对比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月前十名药品销售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月前十名药品销售</a:t>
            </a:r>
            <a:endParaRPr lang="zh-CN" altLang="en-US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7.8</a:t>
            </a:r>
            <a:r>
              <a:rPr lang="zh-CN" altLang="en-US" dirty="0" smtClean="0"/>
              <a:t>月大类销售占比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月占比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月占比</a:t>
            </a:r>
            <a:endParaRPr lang="zh-CN" altLang="en-US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月后十名销售数据</a:t>
            </a:r>
            <a:endParaRPr lang="zh-CN" altLang="en-US" dirty="0"/>
          </a:p>
        </p:txBody>
      </p:sp>
      <p:graphicFrame>
        <p:nvGraphicFramePr>
          <p:cNvPr id="5" name="内容占位符 3"/>
          <p:cNvGraphicFramePr>
            <a:graphicFrameLocks noGrp="1"/>
          </p:cNvGraphicFramePr>
          <p:nvPr>
            <p:ph idx="1"/>
          </p:nvPr>
        </p:nvGraphicFramePr>
        <p:xfrm>
          <a:off x="3575050" y="273050"/>
          <a:ext cx="5111750" cy="585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月氨咖黄敏胶囊排名倒数一，同比</a:t>
            </a:r>
            <a:r>
              <a:rPr lang="en-US" altLang="zh-CN" dirty="0" smtClean="0"/>
              <a:t>7</a:t>
            </a:r>
            <a:r>
              <a:rPr lang="zh-CN" altLang="en-US" dirty="0" smtClean="0"/>
              <a:t>月下降</a:t>
            </a:r>
            <a:r>
              <a:rPr lang="en-US" altLang="zh-CN" dirty="0" smtClean="0"/>
              <a:t>1.8</a:t>
            </a:r>
            <a:r>
              <a:rPr lang="zh-CN" altLang="en-US" dirty="0" smtClean="0"/>
              <a:t>，虽然价格不是很高的药品，</a:t>
            </a:r>
            <a:r>
              <a:rPr lang="en-US" altLang="zh-CN" dirty="0" smtClean="0"/>
              <a:t>9</a:t>
            </a:r>
            <a:r>
              <a:rPr lang="zh-CN" altLang="en-US" dirty="0" smtClean="0"/>
              <a:t>月也要联合用药力争回来。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通用_蓝">
  <a:themeElements>
    <a:clrScheme name="通用_蓝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通用_蓝">
      <a:majorFont>
        <a:latin typeface="Arial"/>
        <a:ea typeface="隶书"/>
        <a:cs typeface=""/>
      </a:majorFont>
      <a:minorFont>
        <a:latin typeface="Arial"/>
        <a:ea typeface="华文新魏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通用_蓝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通用_蓝">
  <a:themeElements>
    <a:clrScheme name="1_通用_蓝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通用_蓝">
      <a:majorFont>
        <a:latin typeface="Arial"/>
        <a:ea typeface="隶书"/>
        <a:cs typeface=""/>
      </a:majorFont>
      <a:minorFont>
        <a:latin typeface="Arial"/>
        <a:ea typeface="华文新魏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通用_蓝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通用_蓝">
  <a:themeElements>
    <a:clrScheme name="通用_蓝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通用_蓝">
      <a:majorFont>
        <a:latin typeface="Arial"/>
        <a:ea typeface="隶书"/>
        <a:cs typeface=""/>
      </a:majorFont>
      <a:minorFont>
        <a:latin typeface="Arial"/>
        <a:ea typeface="华文新魏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通用_蓝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通用_蓝">
  <a:themeElements>
    <a:clrScheme name="1_通用_蓝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通用_蓝">
      <a:majorFont>
        <a:latin typeface="Arial"/>
        <a:ea typeface="隶书"/>
        <a:cs typeface=""/>
      </a:majorFont>
      <a:minorFont>
        <a:latin typeface="Arial"/>
        <a:ea typeface="华文新魏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通用_蓝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Seashore design template">
  <a:themeElements>
    <a:clrScheme name="活力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主题">
      <a:majorFont>
        <a:latin typeface="宋体"/>
        <a:ea typeface="宋体"/>
        <a:cs typeface=""/>
      </a:majorFont>
      <a:minorFont>
        <a:latin typeface="宋体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Office 主题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蓝白</Template>
  <TotalTime>70</TotalTime>
  <Words>124</Words>
  <Application>Microsoft Office PowerPoint</Application>
  <PresentationFormat>全屏显示(4:3)</PresentationFormat>
  <Paragraphs>16</Paragraphs>
  <Slides>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5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通用_蓝</vt:lpstr>
      <vt:lpstr>1_通用_蓝</vt:lpstr>
      <vt:lpstr>2_通用_蓝</vt:lpstr>
      <vt:lpstr>3_通用_蓝</vt:lpstr>
      <vt:lpstr>Seashore design template</vt:lpstr>
      <vt:lpstr>外西街店 </vt:lpstr>
      <vt:lpstr>7-8月药品前十名销售对比</vt:lpstr>
      <vt:lpstr>7.8月大类销售占比</vt:lpstr>
      <vt:lpstr>8月后十名销售数据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外西街店</dc:title>
  <cp:lastModifiedBy>Administrator</cp:lastModifiedBy>
  <cp:revision>11</cp:revision>
  <dcterms:modified xsi:type="dcterms:W3CDTF">2015-09-17T06:11:48Z</dcterms:modified>
</cp:coreProperties>
</file>