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58" r:id="rId7"/>
    <p:sldId id="263" r:id="rId8"/>
    <p:sldId id="264" r:id="rId9"/>
    <p:sldId id="265" r:id="rId10"/>
    <p:sldId id="25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DB9AAF-D7F1-4D37-94B5-2A1C3FB09EDB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FE8656E9-4221-4E94-8846-61F5B98674B1}">
      <dgm:prSet phldrT="[文本]"/>
      <dgm:spPr/>
      <dgm:t>
        <a:bodyPr/>
        <a:lstStyle/>
        <a:p>
          <a:r>
            <a:rPr lang="zh-CN" altLang="en-US" dirty="0" smtClean="0"/>
            <a:t>金牌品种</a:t>
          </a:r>
          <a:endParaRPr lang="zh-CN" altLang="en-US" dirty="0"/>
        </a:p>
      </dgm:t>
    </dgm:pt>
    <dgm:pt modelId="{CC952F5D-8431-4D27-AA98-EDEF42A5840C}" type="parTrans" cxnId="{853AC236-79B1-421F-B700-39790DB8DDF2}">
      <dgm:prSet/>
      <dgm:spPr/>
    </dgm:pt>
    <dgm:pt modelId="{41DD2B46-B062-4554-84B4-C861ED913D28}" type="sibTrans" cxnId="{853AC236-79B1-421F-B700-39790DB8DDF2}">
      <dgm:prSet/>
      <dgm:spPr/>
    </dgm:pt>
    <dgm:pt modelId="{F5A49EB4-6C21-41E2-9514-78C47CDF275F}">
      <dgm:prSet phldrT="[文本]"/>
      <dgm:spPr/>
      <dgm:t>
        <a:bodyPr/>
        <a:lstStyle/>
        <a:p>
          <a:r>
            <a:rPr lang="zh-CN" altLang="en-US" dirty="0" smtClean="0"/>
            <a:t>重点品种</a:t>
          </a:r>
          <a:endParaRPr lang="zh-CN" altLang="en-US" dirty="0"/>
        </a:p>
      </dgm:t>
    </dgm:pt>
    <dgm:pt modelId="{1D679D55-5CD0-4161-8BEB-CC14A1680449}" type="parTrans" cxnId="{7DABA666-EAE3-4163-9E72-E29AC000FA10}">
      <dgm:prSet/>
      <dgm:spPr/>
    </dgm:pt>
    <dgm:pt modelId="{ECCDA805-F223-4950-A338-6A55077C0979}" type="sibTrans" cxnId="{7DABA666-EAE3-4163-9E72-E29AC000FA10}">
      <dgm:prSet/>
      <dgm:spPr/>
    </dgm:pt>
    <dgm:pt modelId="{5DB2C9F9-40B4-49E9-9F60-5DC471B32159}">
      <dgm:prSet phldrT="[文本]"/>
      <dgm:spPr/>
      <dgm:t>
        <a:bodyPr/>
        <a:lstStyle/>
        <a:p>
          <a:r>
            <a:rPr lang="zh-CN" altLang="en-US" dirty="0" smtClean="0"/>
            <a:t>功能补充品种</a:t>
          </a:r>
          <a:endParaRPr lang="zh-CN" altLang="en-US" dirty="0"/>
        </a:p>
      </dgm:t>
    </dgm:pt>
    <dgm:pt modelId="{D5E93484-2259-4E83-819A-E86F22CCF968}" type="parTrans" cxnId="{1EC1652F-08EE-4F70-9463-F8245FE30B72}">
      <dgm:prSet/>
      <dgm:spPr/>
    </dgm:pt>
    <dgm:pt modelId="{9830E5CE-9AB9-487C-BFB5-4227C02DFE60}" type="sibTrans" cxnId="{1EC1652F-08EE-4F70-9463-F8245FE30B72}">
      <dgm:prSet/>
      <dgm:spPr/>
    </dgm:pt>
    <dgm:pt modelId="{888B18C7-8DC3-49E7-83FA-5FC7C3463FE9}" type="pres">
      <dgm:prSet presAssocID="{DDDB9AAF-D7F1-4D37-94B5-2A1C3FB09EDB}" presName="compositeShape" presStyleCnt="0">
        <dgm:presLayoutVars>
          <dgm:dir/>
          <dgm:resizeHandles/>
        </dgm:presLayoutVars>
      </dgm:prSet>
      <dgm:spPr/>
    </dgm:pt>
    <dgm:pt modelId="{FEF38BD3-157E-4D2D-A548-D0F32C5C62A4}" type="pres">
      <dgm:prSet presAssocID="{DDDB9AAF-D7F1-4D37-94B5-2A1C3FB09EDB}" presName="pyramid" presStyleLbl="node1" presStyleIdx="0" presStyleCnt="1"/>
      <dgm:spPr/>
    </dgm:pt>
    <dgm:pt modelId="{87DC9526-A48E-46DD-82F5-6356A8C4B787}" type="pres">
      <dgm:prSet presAssocID="{DDDB9AAF-D7F1-4D37-94B5-2A1C3FB09EDB}" presName="theList" presStyleCnt="0"/>
      <dgm:spPr/>
    </dgm:pt>
    <dgm:pt modelId="{E702DB42-73FF-4842-A30C-35667B7CCB1E}" type="pres">
      <dgm:prSet presAssocID="{FE8656E9-4221-4E94-8846-61F5B98674B1}" presName="aNode" presStyleLbl="fgAcc1" presStyleIdx="0" presStyleCnt="3">
        <dgm:presLayoutVars>
          <dgm:bulletEnabled val="1"/>
        </dgm:presLayoutVars>
      </dgm:prSet>
      <dgm:spPr/>
    </dgm:pt>
    <dgm:pt modelId="{26B5F0B8-01AC-4F8C-BEA5-BB867C25A889}" type="pres">
      <dgm:prSet presAssocID="{FE8656E9-4221-4E94-8846-61F5B98674B1}" presName="aSpace" presStyleCnt="0"/>
      <dgm:spPr/>
    </dgm:pt>
    <dgm:pt modelId="{C99B70FB-DDAA-49B2-B1D2-B756710CA087}" type="pres">
      <dgm:prSet presAssocID="{F5A49EB4-6C21-41E2-9514-78C47CDF275F}" presName="aNode" presStyleLbl="fgAcc1" presStyleIdx="1" presStyleCnt="3">
        <dgm:presLayoutVars>
          <dgm:bulletEnabled val="1"/>
        </dgm:presLayoutVars>
      </dgm:prSet>
      <dgm:spPr/>
    </dgm:pt>
    <dgm:pt modelId="{00F78A23-F94D-4F85-B5D2-BCC6991471A4}" type="pres">
      <dgm:prSet presAssocID="{F5A49EB4-6C21-41E2-9514-78C47CDF275F}" presName="aSpace" presStyleCnt="0"/>
      <dgm:spPr/>
    </dgm:pt>
    <dgm:pt modelId="{650263FF-5439-47C5-9289-3667C2581220}" type="pres">
      <dgm:prSet presAssocID="{5DB2C9F9-40B4-49E9-9F60-5DC471B32159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zh-CN" altLang="en-US"/>
        </a:p>
      </dgm:t>
    </dgm:pt>
    <dgm:pt modelId="{5364824F-A055-4469-BDE1-4CBFE70620F0}" type="pres">
      <dgm:prSet presAssocID="{5DB2C9F9-40B4-49E9-9F60-5DC471B32159}" presName="aSpace" presStyleCnt="0"/>
      <dgm:spPr/>
    </dgm:pt>
  </dgm:ptLst>
  <dgm:cxnLst>
    <dgm:cxn modelId="{B0480E96-F0F1-4C9F-AD49-37EF73CE4384}" type="presOf" srcId="{DDDB9AAF-D7F1-4D37-94B5-2A1C3FB09EDB}" destId="{888B18C7-8DC3-49E7-83FA-5FC7C3463FE9}" srcOrd="0" destOrd="0" presId="urn:microsoft.com/office/officeart/2005/8/layout/pyramid2"/>
    <dgm:cxn modelId="{9FFCFD19-C34D-471F-AAB8-CA9F84BC3337}" type="presOf" srcId="{5DB2C9F9-40B4-49E9-9F60-5DC471B32159}" destId="{650263FF-5439-47C5-9289-3667C2581220}" srcOrd="0" destOrd="0" presId="urn:microsoft.com/office/officeart/2005/8/layout/pyramid2"/>
    <dgm:cxn modelId="{853AC236-79B1-421F-B700-39790DB8DDF2}" srcId="{DDDB9AAF-D7F1-4D37-94B5-2A1C3FB09EDB}" destId="{FE8656E9-4221-4E94-8846-61F5B98674B1}" srcOrd="0" destOrd="0" parTransId="{CC952F5D-8431-4D27-AA98-EDEF42A5840C}" sibTransId="{41DD2B46-B062-4554-84B4-C861ED913D28}"/>
    <dgm:cxn modelId="{0FB397EB-50C7-4B49-8A41-F1A2B6EE0080}" type="presOf" srcId="{FE8656E9-4221-4E94-8846-61F5B98674B1}" destId="{E702DB42-73FF-4842-A30C-35667B7CCB1E}" srcOrd="0" destOrd="0" presId="urn:microsoft.com/office/officeart/2005/8/layout/pyramid2"/>
    <dgm:cxn modelId="{7DABA666-EAE3-4163-9E72-E29AC000FA10}" srcId="{DDDB9AAF-D7F1-4D37-94B5-2A1C3FB09EDB}" destId="{F5A49EB4-6C21-41E2-9514-78C47CDF275F}" srcOrd="1" destOrd="0" parTransId="{1D679D55-5CD0-4161-8BEB-CC14A1680449}" sibTransId="{ECCDA805-F223-4950-A338-6A55077C0979}"/>
    <dgm:cxn modelId="{0330C0DB-3804-45A7-A74F-BF0EB9C863BD}" type="presOf" srcId="{F5A49EB4-6C21-41E2-9514-78C47CDF275F}" destId="{C99B70FB-DDAA-49B2-B1D2-B756710CA087}" srcOrd="0" destOrd="0" presId="urn:microsoft.com/office/officeart/2005/8/layout/pyramid2"/>
    <dgm:cxn modelId="{1EC1652F-08EE-4F70-9463-F8245FE30B72}" srcId="{DDDB9AAF-D7F1-4D37-94B5-2A1C3FB09EDB}" destId="{5DB2C9F9-40B4-49E9-9F60-5DC471B32159}" srcOrd="2" destOrd="0" parTransId="{D5E93484-2259-4E83-819A-E86F22CCF968}" sibTransId="{9830E5CE-9AB9-487C-BFB5-4227C02DFE60}"/>
    <dgm:cxn modelId="{22C5EC82-4C1B-4E6E-B555-F1B8E89C8D80}" type="presParOf" srcId="{888B18C7-8DC3-49E7-83FA-5FC7C3463FE9}" destId="{FEF38BD3-157E-4D2D-A548-D0F32C5C62A4}" srcOrd="0" destOrd="0" presId="urn:microsoft.com/office/officeart/2005/8/layout/pyramid2"/>
    <dgm:cxn modelId="{55EBC93C-8A89-4ED3-A26D-623B2379C86C}" type="presParOf" srcId="{888B18C7-8DC3-49E7-83FA-5FC7C3463FE9}" destId="{87DC9526-A48E-46DD-82F5-6356A8C4B787}" srcOrd="1" destOrd="0" presId="urn:microsoft.com/office/officeart/2005/8/layout/pyramid2"/>
    <dgm:cxn modelId="{E1144AF5-6DA2-428E-B763-8381531F6062}" type="presParOf" srcId="{87DC9526-A48E-46DD-82F5-6356A8C4B787}" destId="{E702DB42-73FF-4842-A30C-35667B7CCB1E}" srcOrd="0" destOrd="0" presId="urn:microsoft.com/office/officeart/2005/8/layout/pyramid2"/>
    <dgm:cxn modelId="{721BC970-A60A-4199-90EA-F93B40EF23F5}" type="presParOf" srcId="{87DC9526-A48E-46DD-82F5-6356A8C4B787}" destId="{26B5F0B8-01AC-4F8C-BEA5-BB867C25A889}" srcOrd="1" destOrd="0" presId="urn:microsoft.com/office/officeart/2005/8/layout/pyramid2"/>
    <dgm:cxn modelId="{F747335C-CBAB-4025-9D29-0E7CA467B3F1}" type="presParOf" srcId="{87DC9526-A48E-46DD-82F5-6356A8C4B787}" destId="{C99B70FB-DDAA-49B2-B1D2-B756710CA087}" srcOrd="2" destOrd="0" presId="urn:microsoft.com/office/officeart/2005/8/layout/pyramid2"/>
    <dgm:cxn modelId="{F42A1EF2-CA6B-4177-854E-D5EEBDFB0A35}" type="presParOf" srcId="{87DC9526-A48E-46DD-82F5-6356A8C4B787}" destId="{00F78A23-F94D-4F85-B5D2-BCC6991471A4}" srcOrd="3" destOrd="0" presId="urn:microsoft.com/office/officeart/2005/8/layout/pyramid2"/>
    <dgm:cxn modelId="{5FB8C127-0BA9-439E-82CA-F8718CD9EF58}" type="presParOf" srcId="{87DC9526-A48E-46DD-82F5-6356A8C4B787}" destId="{650263FF-5439-47C5-9289-3667C2581220}" srcOrd="4" destOrd="0" presId="urn:microsoft.com/office/officeart/2005/8/layout/pyramid2"/>
    <dgm:cxn modelId="{3921A097-B064-45F9-9B27-C3D5002640C8}" type="presParOf" srcId="{87DC9526-A48E-46DD-82F5-6356A8C4B787}" destId="{5364824F-A055-4469-BDE1-4CBFE70620F0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DFAB10-C57F-4FA8-B242-FC644209420F}" type="doc">
      <dgm:prSet loTypeId="urn:microsoft.com/office/officeart/2005/8/layout/hierarchy3" loCatId="hierarchy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zh-CN" altLang="en-US"/>
        </a:p>
      </dgm:t>
    </dgm:pt>
    <dgm:pt modelId="{80DA59D3-9D9E-4999-B799-3CD9AA76BABE}">
      <dgm:prSet/>
      <dgm:spPr/>
      <dgm:t>
        <a:bodyPr/>
        <a:lstStyle/>
        <a:p>
          <a:pPr rtl="0"/>
          <a:r>
            <a:rPr lang="zh-CN" altLang="en-US" dirty="0" smtClean="0"/>
            <a:t>节日</a:t>
          </a:r>
          <a:r>
            <a:rPr lang="zh-CN" dirty="0" smtClean="0"/>
            <a:t>品种</a:t>
          </a:r>
          <a:endParaRPr lang="zh-CN" dirty="0"/>
        </a:p>
      </dgm:t>
    </dgm:pt>
    <dgm:pt modelId="{C8DFF130-C278-4FB2-B4D9-BDDA061A8B2B}" type="parTrans" cxnId="{A26541B7-A999-4184-A292-1D1E81EDEA29}">
      <dgm:prSet/>
      <dgm:spPr/>
      <dgm:t>
        <a:bodyPr/>
        <a:lstStyle/>
        <a:p>
          <a:endParaRPr lang="zh-CN" altLang="en-US"/>
        </a:p>
      </dgm:t>
    </dgm:pt>
    <dgm:pt modelId="{C1AA20FA-B2EB-4B23-82E3-663ACC55BBBD}" type="sibTrans" cxnId="{A26541B7-A999-4184-A292-1D1E81EDEA29}">
      <dgm:prSet/>
      <dgm:spPr/>
      <dgm:t>
        <a:bodyPr/>
        <a:lstStyle/>
        <a:p>
          <a:endParaRPr lang="zh-CN" altLang="en-US"/>
        </a:p>
      </dgm:t>
    </dgm:pt>
    <dgm:pt modelId="{29494AA9-0318-4211-9FDA-0DA93F3ACF36}">
      <dgm:prSet/>
      <dgm:spPr/>
      <dgm:t>
        <a:bodyPr/>
        <a:lstStyle/>
        <a:p>
          <a:pPr rtl="0"/>
          <a:r>
            <a:rPr lang="zh-CN" dirty="0" smtClean="0"/>
            <a:t>四季畅销品种</a:t>
          </a:r>
          <a:endParaRPr lang="zh-CN" dirty="0"/>
        </a:p>
      </dgm:t>
    </dgm:pt>
    <dgm:pt modelId="{B0023EF8-5466-4C4A-AB3D-DF10B5FA48FC}" type="parTrans" cxnId="{3E68B3DF-09AB-4AAA-A73D-257F8E184F39}">
      <dgm:prSet/>
      <dgm:spPr/>
      <dgm:t>
        <a:bodyPr/>
        <a:lstStyle/>
        <a:p>
          <a:endParaRPr lang="zh-CN" altLang="en-US"/>
        </a:p>
      </dgm:t>
    </dgm:pt>
    <dgm:pt modelId="{B4F3843D-D945-4C80-9083-7C534E5C65FE}" type="sibTrans" cxnId="{3E68B3DF-09AB-4AAA-A73D-257F8E184F39}">
      <dgm:prSet/>
      <dgm:spPr/>
      <dgm:t>
        <a:bodyPr/>
        <a:lstStyle/>
        <a:p>
          <a:endParaRPr lang="zh-CN" altLang="en-US"/>
        </a:p>
      </dgm:t>
    </dgm:pt>
    <dgm:pt modelId="{C66E5338-6E46-4CF9-B24D-C994E1A04267}">
      <dgm:prSet/>
      <dgm:spPr/>
      <dgm:t>
        <a:bodyPr/>
        <a:lstStyle/>
        <a:p>
          <a:pPr rtl="0"/>
          <a:r>
            <a:rPr lang="zh-CN" altLang="en-US" dirty="0" smtClean="0"/>
            <a:t>店庆品种</a:t>
          </a:r>
          <a:endParaRPr lang="zh-CN" dirty="0"/>
        </a:p>
      </dgm:t>
    </dgm:pt>
    <dgm:pt modelId="{EB31A4A7-4B9F-4B32-A083-09FBAABE60B6}" type="parTrans" cxnId="{6C76767E-FAF9-48A2-B76B-D7F66AA976A1}">
      <dgm:prSet/>
      <dgm:spPr/>
      <dgm:t>
        <a:bodyPr/>
        <a:lstStyle/>
        <a:p>
          <a:endParaRPr lang="zh-CN" altLang="en-US"/>
        </a:p>
      </dgm:t>
    </dgm:pt>
    <dgm:pt modelId="{F503777F-DFF3-44C5-B91D-735F09820B95}" type="sibTrans" cxnId="{6C76767E-FAF9-48A2-B76B-D7F66AA976A1}">
      <dgm:prSet/>
      <dgm:spPr/>
      <dgm:t>
        <a:bodyPr/>
        <a:lstStyle/>
        <a:p>
          <a:endParaRPr lang="zh-CN" altLang="en-US"/>
        </a:p>
      </dgm:t>
    </dgm:pt>
    <dgm:pt modelId="{2CDAA2C3-505A-488E-B870-7071C5DEFA95}">
      <dgm:prSet/>
      <dgm:spPr/>
      <dgm:t>
        <a:bodyPr/>
        <a:lstStyle/>
        <a:p>
          <a:pPr rtl="0"/>
          <a:r>
            <a:rPr lang="zh-CN" altLang="en-US" dirty="0" smtClean="0"/>
            <a:t>限时抢购品种</a:t>
          </a:r>
          <a:endParaRPr lang="zh-CN" dirty="0"/>
        </a:p>
      </dgm:t>
    </dgm:pt>
    <dgm:pt modelId="{F02DC736-11C5-4345-852B-DE0B567791CE}" type="parTrans" cxnId="{2C3491EC-FBF5-429B-A4E8-0CEABE096EB1}">
      <dgm:prSet/>
      <dgm:spPr/>
      <dgm:t>
        <a:bodyPr/>
        <a:lstStyle/>
        <a:p>
          <a:endParaRPr lang="zh-CN" altLang="en-US"/>
        </a:p>
      </dgm:t>
    </dgm:pt>
    <dgm:pt modelId="{7AC1AB5A-BA4C-4499-8B29-9AF650CE10CE}" type="sibTrans" cxnId="{2C3491EC-FBF5-429B-A4E8-0CEABE096EB1}">
      <dgm:prSet/>
      <dgm:spPr/>
      <dgm:t>
        <a:bodyPr/>
        <a:lstStyle/>
        <a:p>
          <a:endParaRPr lang="zh-CN" altLang="en-US"/>
        </a:p>
      </dgm:t>
    </dgm:pt>
    <dgm:pt modelId="{C97A55E6-F59E-4C58-A45D-45DCF9E65C86}">
      <dgm:prSet/>
      <dgm:spPr/>
      <dgm:t>
        <a:bodyPr/>
        <a:lstStyle/>
        <a:p>
          <a:pPr rtl="0"/>
          <a:r>
            <a:rPr lang="en-US" altLang="zh-CN" dirty="0" smtClean="0"/>
            <a:t>…</a:t>
          </a:r>
          <a:endParaRPr lang="zh-CN" dirty="0"/>
        </a:p>
      </dgm:t>
    </dgm:pt>
    <dgm:pt modelId="{DD46B233-2A8F-4D0B-AF59-9DA9DE0FBAF2}" type="parTrans" cxnId="{2FD70544-9F67-4999-9C02-0297B6DF6190}">
      <dgm:prSet/>
      <dgm:spPr/>
      <dgm:t>
        <a:bodyPr/>
        <a:lstStyle/>
        <a:p>
          <a:endParaRPr lang="zh-CN" altLang="en-US"/>
        </a:p>
      </dgm:t>
    </dgm:pt>
    <dgm:pt modelId="{3AE09B06-D7F2-4C79-B32F-36CA679577A9}" type="sibTrans" cxnId="{2FD70544-9F67-4999-9C02-0297B6DF6190}">
      <dgm:prSet/>
      <dgm:spPr/>
      <dgm:t>
        <a:bodyPr/>
        <a:lstStyle/>
        <a:p>
          <a:endParaRPr lang="zh-CN" altLang="en-US"/>
        </a:p>
      </dgm:t>
    </dgm:pt>
    <dgm:pt modelId="{C8F83D2F-365D-44AD-A382-6CE73BF08F49}" type="pres">
      <dgm:prSet presAssocID="{68DFAB10-C57F-4FA8-B242-FC644209420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5F54E1D-6FC2-43CD-B205-754CB3C0181E}" type="pres">
      <dgm:prSet presAssocID="{29494AA9-0318-4211-9FDA-0DA93F3ACF36}" presName="root" presStyleCnt="0"/>
      <dgm:spPr/>
    </dgm:pt>
    <dgm:pt modelId="{6C77E6AC-A03B-4A6E-B6DB-EF8B345546C6}" type="pres">
      <dgm:prSet presAssocID="{29494AA9-0318-4211-9FDA-0DA93F3ACF36}" presName="rootComposite" presStyleCnt="0"/>
      <dgm:spPr/>
    </dgm:pt>
    <dgm:pt modelId="{A248CE43-4728-444A-BC5D-2A24FB7A3870}" type="pres">
      <dgm:prSet presAssocID="{29494AA9-0318-4211-9FDA-0DA93F3ACF36}" presName="rootText" presStyleLbl="node1" presStyleIdx="0" presStyleCnt="5" custLinFactY="-100000" custLinFactNeighborX="-2429" custLinFactNeighborY="-126054"/>
      <dgm:spPr/>
      <dgm:t>
        <a:bodyPr/>
        <a:lstStyle/>
        <a:p>
          <a:endParaRPr lang="zh-CN" altLang="en-US"/>
        </a:p>
      </dgm:t>
    </dgm:pt>
    <dgm:pt modelId="{B220A2C9-8B63-4E23-845D-126E2735EBC5}" type="pres">
      <dgm:prSet presAssocID="{29494AA9-0318-4211-9FDA-0DA93F3ACF36}" presName="rootConnector" presStyleLbl="node1" presStyleIdx="0" presStyleCnt="5"/>
      <dgm:spPr/>
    </dgm:pt>
    <dgm:pt modelId="{9B7355B7-3312-46CD-A991-F50E12612CAD}" type="pres">
      <dgm:prSet presAssocID="{29494AA9-0318-4211-9FDA-0DA93F3ACF36}" presName="childShape" presStyleCnt="0"/>
      <dgm:spPr/>
    </dgm:pt>
    <dgm:pt modelId="{98BA9916-F976-405C-BD6F-F298D155EF0C}" type="pres">
      <dgm:prSet presAssocID="{80DA59D3-9D9E-4999-B799-3CD9AA76BABE}" presName="root" presStyleCnt="0"/>
      <dgm:spPr/>
    </dgm:pt>
    <dgm:pt modelId="{8F154A99-E807-4D7E-8DFA-E5566D038F5F}" type="pres">
      <dgm:prSet presAssocID="{80DA59D3-9D9E-4999-B799-3CD9AA76BABE}" presName="rootComposite" presStyleCnt="0"/>
      <dgm:spPr/>
    </dgm:pt>
    <dgm:pt modelId="{14C79C33-33A3-4C21-B3C0-8B7E456B59B5}" type="pres">
      <dgm:prSet presAssocID="{80DA59D3-9D9E-4999-B799-3CD9AA76BABE}" presName="rootText" presStyleLbl="node1" presStyleIdx="1" presStyleCnt="5" custLinFactY="-100000" custLinFactNeighborX="-4751" custLinFactNeighborY="-126054"/>
      <dgm:spPr/>
      <dgm:t>
        <a:bodyPr/>
        <a:lstStyle/>
        <a:p>
          <a:endParaRPr lang="zh-CN" altLang="en-US"/>
        </a:p>
      </dgm:t>
    </dgm:pt>
    <dgm:pt modelId="{8F9F08B6-FEFF-4C3F-910B-F1E85BB6702B}" type="pres">
      <dgm:prSet presAssocID="{80DA59D3-9D9E-4999-B799-3CD9AA76BABE}" presName="rootConnector" presStyleLbl="node1" presStyleIdx="1" presStyleCnt="5"/>
      <dgm:spPr/>
    </dgm:pt>
    <dgm:pt modelId="{580B818B-982A-4CA8-83D5-8D3702D6A2FF}" type="pres">
      <dgm:prSet presAssocID="{80DA59D3-9D9E-4999-B799-3CD9AA76BABE}" presName="childShape" presStyleCnt="0"/>
      <dgm:spPr/>
    </dgm:pt>
    <dgm:pt modelId="{E2814FAC-BEE5-4823-9FDA-3E5D39BA0A67}" type="pres">
      <dgm:prSet presAssocID="{2CDAA2C3-505A-488E-B870-7071C5DEFA95}" presName="root" presStyleCnt="0"/>
      <dgm:spPr/>
    </dgm:pt>
    <dgm:pt modelId="{5C364D5D-1BA0-4B91-9A28-3B43A99B234C}" type="pres">
      <dgm:prSet presAssocID="{2CDAA2C3-505A-488E-B870-7071C5DEFA95}" presName="rootComposite" presStyleCnt="0"/>
      <dgm:spPr/>
    </dgm:pt>
    <dgm:pt modelId="{D448343C-5270-404C-A920-B50EB7E0728D}" type="pres">
      <dgm:prSet presAssocID="{2CDAA2C3-505A-488E-B870-7071C5DEFA95}" presName="rootText" presStyleLbl="node1" presStyleIdx="2" presStyleCnt="5" custLinFactY="-100000" custLinFactNeighborX="-1739" custLinFactNeighborY="-126054"/>
      <dgm:spPr/>
    </dgm:pt>
    <dgm:pt modelId="{0A1327A1-BF7D-4FD3-AFA5-191475B493E1}" type="pres">
      <dgm:prSet presAssocID="{2CDAA2C3-505A-488E-B870-7071C5DEFA95}" presName="rootConnector" presStyleLbl="node1" presStyleIdx="2" presStyleCnt="5"/>
      <dgm:spPr/>
    </dgm:pt>
    <dgm:pt modelId="{2C669775-1A66-40F8-8A32-0EB9CB53BED6}" type="pres">
      <dgm:prSet presAssocID="{2CDAA2C3-505A-488E-B870-7071C5DEFA95}" presName="childShape" presStyleCnt="0"/>
      <dgm:spPr/>
    </dgm:pt>
    <dgm:pt modelId="{F1C34BBA-F7E1-4720-AC94-95023EAFC822}" type="pres">
      <dgm:prSet presAssocID="{C66E5338-6E46-4CF9-B24D-C994E1A04267}" presName="root" presStyleCnt="0"/>
      <dgm:spPr/>
    </dgm:pt>
    <dgm:pt modelId="{C3ABC2EA-505C-433D-BFDB-38218BE51462}" type="pres">
      <dgm:prSet presAssocID="{C66E5338-6E46-4CF9-B24D-C994E1A04267}" presName="rootComposite" presStyleCnt="0"/>
      <dgm:spPr/>
    </dgm:pt>
    <dgm:pt modelId="{D8D76459-B8CF-4BBA-9F95-566B1D637B37}" type="pres">
      <dgm:prSet presAssocID="{C66E5338-6E46-4CF9-B24D-C994E1A04267}" presName="rootText" presStyleLbl="node1" presStyleIdx="3" presStyleCnt="5" custLinFactY="-100000" custLinFactNeighborX="1273" custLinFactNeighborY="-126054"/>
      <dgm:spPr/>
    </dgm:pt>
    <dgm:pt modelId="{F9EB8B50-44B6-4D5A-9357-13D57B63ED8A}" type="pres">
      <dgm:prSet presAssocID="{C66E5338-6E46-4CF9-B24D-C994E1A04267}" presName="rootConnector" presStyleLbl="node1" presStyleIdx="3" presStyleCnt="5"/>
      <dgm:spPr/>
    </dgm:pt>
    <dgm:pt modelId="{057D9079-F662-45AF-9AE9-CA87929F009A}" type="pres">
      <dgm:prSet presAssocID="{C66E5338-6E46-4CF9-B24D-C994E1A04267}" presName="childShape" presStyleCnt="0"/>
      <dgm:spPr/>
    </dgm:pt>
    <dgm:pt modelId="{B1758037-C3BB-48B1-A35D-4535D085764E}" type="pres">
      <dgm:prSet presAssocID="{C97A55E6-F59E-4C58-A45D-45DCF9E65C86}" presName="root" presStyleCnt="0"/>
      <dgm:spPr/>
    </dgm:pt>
    <dgm:pt modelId="{61B38BCC-170D-476D-BA77-9B8A324F6B4A}" type="pres">
      <dgm:prSet presAssocID="{C97A55E6-F59E-4C58-A45D-45DCF9E65C86}" presName="rootComposite" presStyleCnt="0"/>
      <dgm:spPr/>
    </dgm:pt>
    <dgm:pt modelId="{8BCA3A27-90F9-4BB3-9116-634CE9BF4974}" type="pres">
      <dgm:prSet presAssocID="{C97A55E6-F59E-4C58-A45D-45DCF9E65C86}" presName="rootText" presStyleLbl="node1" presStyleIdx="4" presStyleCnt="5" custLinFactY="-100000" custLinFactNeighborX="-1049" custLinFactNeighborY="-126054"/>
      <dgm:spPr/>
      <dgm:t>
        <a:bodyPr/>
        <a:lstStyle/>
        <a:p>
          <a:endParaRPr lang="zh-CN" altLang="en-US"/>
        </a:p>
      </dgm:t>
    </dgm:pt>
    <dgm:pt modelId="{9711E9F4-FFCF-472C-84ED-CB4432BDF2C0}" type="pres">
      <dgm:prSet presAssocID="{C97A55E6-F59E-4C58-A45D-45DCF9E65C86}" presName="rootConnector" presStyleLbl="node1" presStyleIdx="4" presStyleCnt="5"/>
      <dgm:spPr/>
    </dgm:pt>
    <dgm:pt modelId="{F066A736-7DBE-4603-AE6F-D658DB7CBC10}" type="pres">
      <dgm:prSet presAssocID="{C97A55E6-F59E-4C58-A45D-45DCF9E65C86}" presName="childShape" presStyleCnt="0"/>
      <dgm:spPr/>
    </dgm:pt>
  </dgm:ptLst>
  <dgm:cxnLst>
    <dgm:cxn modelId="{D56A809A-D1F1-4161-9665-B7BEE44FDCA7}" type="presOf" srcId="{2CDAA2C3-505A-488E-B870-7071C5DEFA95}" destId="{0A1327A1-BF7D-4FD3-AFA5-191475B493E1}" srcOrd="1" destOrd="0" presId="urn:microsoft.com/office/officeart/2005/8/layout/hierarchy3"/>
    <dgm:cxn modelId="{1233155E-9932-40B2-A203-786EDD5B3C9B}" type="presOf" srcId="{29494AA9-0318-4211-9FDA-0DA93F3ACF36}" destId="{B220A2C9-8B63-4E23-845D-126E2735EBC5}" srcOrd="1" destOrd="0" presId="urn:microsoft.com/office/officeart/2005/8/layout/hierarchy3"/>
    <dgm:cxn modelId="{11D73592-57F3-429F-A4E3-65A1218C68A3}" type="presOf" srcId="{C66E5338-6E46-4CF9-B24D-C994E1A04267}" destId="{D8D76459-B8CF-4BBA-9F95-566B1D637B37}" srcOrd="0" destOrd="0" presId="urn:microsoft.com/office/officeart/2005/8/layout/hierarchy3"/>
    <dgm:cxn modelId="{6C76767E-FAF9-48A2-B76B-D7F66AA976A1}" srcId="{68DFAB10-C57F-4FA8-B242-FC644209420F}" destId="{C66E5338-6E46-4CF9-B24D-C994E1A04267}" srcOrd="3" destOrd="0" parTransId="{EB31A4A7-4B9F-4B32-A083-09FBAABE60B6}" sibTransId="{F503777F-DFF3-44C5-B91D-735F09820B95}"/>
    <dgm:cxn modelId="{BFAD6144-49AD-4623-BBE9-FAA9FE03364C}" type="presOf" srcId="{C97A55E6-F59E-4C58-A45D-45DCF9E65C86}" destId="{9711E9F4-FFCF-472C-84ED-CB4432BDF2C0}" srcOrd="1" destOrd="0" presId="urn:microsoft.com/office/officeart/2005/8/layout/hierarchy3"/>
    <dgm:cxn modelId="{84152202-13A5-4940-A902-2FF37B82D2ED}" type="presOf" srcId="{C66E5338-6E46-4CF9-B24D-C994E1A04267}" destId="{F9EB8B50-44B6-4D5A-9357-13D57B63ED8A}" srcOrd="1" destOrd="0" presId="urn:microsoft.com/office/officeart/2005/8/layout/hierarchy3"/>
    <dgm:cxn modelId="{9C919932-6A87-4AB3-A342-3244300BFBA1}" type="presOf" srcId="{29494AA9-0318-4211-9FDA-0DA93F3ACF36}" destId="{A248CE43-4728-444A-BC5D-2A24FB7A3870}" srcOrd="0" destOrd="0" presId="urn:microsoft.com/office/officeart/2005/8/layout/hierarchy3"/>
    <dgm:cxn modelId="{3E68B3DF-09AB-4AAA-A73D-257F8E184F39}" srcId="{68DFAB10-C57F-4FA8-B242-FC644209420F}" destId="{29494AA9-0318-4211-9FDA-0DA93F3ACF36}" srcOrd="0" destOrd="0" parTransId="{B0023EF8-5466-4C4A-AB3D-DF10B5FA48FC}" sibTransId="{B4F3843D-D945-4C80-9083-7C534E5C65FE}"/>
    <dgm:cxn modelId="{2FD70544-9F67-4999-9C02-0297B6DF6190}" srcId="{68DFAB10-C57F-4FA8-B242-FC644209420F}" destId="{C97A55E6-F59E-4C58-A45D-45DCF9E65C86}" srcOrd="4" destOrd="0" parTransId="{DD46B233-2A8F-4D0B-AF59-9DA9DE0FBAF2}" sibTransId="{3AE09B06-D7F2-4C79-B32F-36CA679577A9}"/>
    <dgm:cxn modelId="{B4F281BD-F05B-40CA-9515-2760DAAA455D}" type="presOf" srcId="{2CDAA2C3-505A-488E-B870-7071C5DEFA95}" destId="{D448343C-5270-404C-A920-B50EB7E0728D}" srcOrd="0" destOrd="0" presId="urn:microsoft.com/office/officeart/2005/8/layout/hierarchy3"/>
    <dgm:cxn modelId="{7B6D19B7-F228-4DFD-AA4F-CF1AD3AD9737}" type="presOf" srcId="{80DA59D3-9D9E-4999-B799-3CD9AA76BABE}" destId="{14C79C33-33A3-4C21-B3C0-8B7E456B59B5}" srcOrd="0" destOrd="0" presId="urn:microsoft.com/office/officeart/2005/8/layout/hierarchy3"/>
    <dgm:cxn modelId="{8440AADE-FDA9-46E8-BD26-225DED6DAA88}" type="presOf" srcId="{C97A55E6-F59E-4C58-A45D-45DCF9E65C86}" destId="{8BCA3A27-90F9-4BB3-9116-634CE9BF4974}" srcOrd="0" destOrd="0" presId="urn:microsoft.com/office/officeart/2005/8/layout/hierarchy3"/>
    <dgm:cxn modelId="{8824C66B-FDAB-47A2-BD46-820323FDD737}" type="presOf" srcId="{68DFAB10-C57F-4FA8-B242-FC644209420F}" destId="{C8F83D2F-365D-44AD-A382-6CE73BF08F49}" srcOrd="0" destOrd="0" presId="urn:microsoft.com/office/officeart/2005/8/layout/hierarchy3"/>
    <dgm:cxn modelId="{32232C6F-B8D6-46C4-A507-39F7922B7876}" type="presOf" srcId="{80DA59D3-9D9E-4999-B799-3CD9AA76BABE}" destId="{8F9F08B6-FEFF-4C3F-910B-F1E85BB6702B}" srcOrd="1" destOrd="0" presId="urn:microsoft.com/office/officeart/2005/8/layout/hierarchy3"/>
    <dgm:cxn modelId="{2C3491EC-FBF5-429B-A4E8-0CEABE096EB1}" srcId="{68DFAB10-C57F-4FA8-B242-FC644209420F}" destId="{2CDAA2C3-505A-488E-B870-7071C5DEFA95}" srcOrd="2" destOrd="0" parTransId="{F02DC736-11C5-4345-852B-DE0B567791CE}" sibTransId="{7AC1AB5A-BA4C-4499-8B29-9AF650CE10CE}"/>
    <dgm:cxn modelId="{A26541B7-A999-4184-A292-1D1E81EDEA29}" srcId="{68DFAB10-C57F-4FA8-B242-FC644209420F}" destId="{80DA59D3-9D9E-4999-B799-3CD9AA76BABE}" srcOrd="1" destOrd="0" parTransId="{C8DFF130-C278-4FB2-B4D9-BDDA061A8B2B}" sibTransId="{C1AA20FA-B2EB-4B23-82E3-663ACC55BBBD}"/>
    <dgm:cxn modelId="{BE37EA50-B8AB-4F2D-9316-3DF3C8D8C085}" type="presParOf" srcId="{C8F83D2F-365D-44AD-A382-6CE73BF08F49}" destId="{B5F54E1D-6FC2-43CD-B205-754CB3C0181E}" srcOrd="0" destOrd="0" presId="urn:microsoft.com/office/officeart/2005/8/layout/hierarchy3"/>
    <dgm:cxn modelId="{FCA36460-A319-4C9C-8CCF-62B9362909E4}" type="presParOf" srcId="{B5F54E1D-6FC2-43CD-B205-754CB3C0181E}" destId="{6C77E6AC-A03B-4A6E-B6DB-EF8B345546C6}" srcOrd="0" destOrd="0" presId="urn:microsoft.com/office/officeart/2005/8/layout/hierarchy3"/>
    <dgm:cxn modelId="{DD961D7F-9B40-41A4-B6FC-CFA223C80886}" type="presParOf" srcId="{6C77E6AC-A03B-4A6E-B6DB-EF8B345546C6}" destId="{A248CE43-4728-444A-BC5D-2A24FB7A3870}" srcOrd="0" destOrd="0" presId="urn:microsoft.com/office/officeart/2005/8/layout/hierarchy3"/>
    <dgm:cxn modelId="{1A32C072-435C-4F07-8C50-0331856800F0}" type="presParOf" srcId="{6C77E6AC-A03B-4A6E-B6DB-EF8B345546C6}" destId="{B220A2C9-8B63-4E23-845D-126E2735EBC5}" srcOrd="1" destOrd="0" presId="urn:microsoft.com/office/officeart/2005/8/layout/hierarchy3"/>
    <dgm:cxn modelId="{ADE56534-8C44-4433-A17B-9D88B73C7787}" type="presParOf" srcId="{B5F54E1D-6FC2-43CD-B205-754CB3C0181E}" destId="{9B7355B7-3312-46CD-A991-F50E12612CAD}" srcOrd="1" destOrd="0" presId="urn:microsoft.com/office/officeart/2005/8/layout/hierarchy3"/>
    <dgm:cxn modelId="{1054BEF5-AAEB-414A-9FB9-8F115598BB32}" type="presParOf" srcId="{C8F83D2F-365D-44AD-A382-6CE73BF08F49}" destId="{98BA9916-F976-405C-BD6F-F298D155EF0C}" srcOrd="1" destOrd="0" presId="urn:microsoft.com/office/officeart/2005/8/layout/hierarchy3"/>
    <dgm:cxn modelId="{693698CD-C5CA-4A49-AC95-C9B81E24B4C2}" type="presParOf" srcId="{98BA9916-F976-405C-BD6F-F298D155EF0C}" destId="{8F154A99-E807-4D7E-8DFA-E5566D038F5F}" srcOrd="0" destOrd="0" presId="urn:microsoft.com/office/officeart/2005/8/layout/hierarchy3"/>
    <dgm:cxn modelId="{348A68A1-AE5C-4AB6-AC6F-2F55C7736ADB}" type="presParOf" srcId="{8F154A99-E807-4D7E-8DFA-E5566D038F5F}" destId="{14C79C33-33A3-4C21-B3C0-8B7E456B59B5}" srcOrd="0" destOrd="0" presId="urn:microsoft.com/office/officeart/2005/8/layout/hierarchy3"/>
    <dgm:cxn modelId="{387A7692-A49B-4A9E-A733-41B6FC4F2A83}" type="presParOf" srcId="{8F154A99-E807-4D7E-8DFA-E5566D038F5F}" destId="{8F9F08B6-FEFF-4C3F-910B-F1E85BB6702B}" srcOrd="1" destOrd="0" presId="urn:microsoft.com/office/officeart/2005/8/layout/hierarchy3"/>
    <dgm:cxn modelId="{901FFE1D-9D90-4215-9B80-D5E273323A3D}" type="presParOf" srcId="{98BA9916-F976-405C-BD6F-F298D155EF0C}" destId="{580B818B-982A-4CA8-83D5-8D3702D6A2FF}" srcOrd="1" destOrd="0" presId="urn:microsoft.com/office/officeart/2005/8/layout/hierarchy3"/>
    <dgm:cxn modelId="{BBB37A3E-B24F-4D5C-8776-4024703170EE}" type="presParOf" srcId="{C8F83D2F-365D-44AD-A382-6CE73BF08F49}" destId="{E2814FAC-BEE5-4823-9FDA-3E5D39BA0A67}" srcOrd="2" destOrd="0" presId="urn:microsoft.com/office/officeart/2005/8/layout/hierarchy3"/>
    <dgm:cxn modelId="{29D16B84-20DB-4D81-8B65-DFCFFF46AEE2}" type="presParOf" srcId="{E2814FAC-BEE5-4823-9FDA-3E5D39BA0A67}" destId="{5C364D5D-1BA0-4B91-9A28-3B43A99B234C}" srcOrd="0" destOrd="0" presId="urn:microsoft.com/office/officeart/2005/8/layout/hierarchy3"/>
    <dgm:cxn modelId="{C858D674-6CB4-4BAC-AA85-262CF6E5F443}" type="presParOf" srcId="{5C364D5D-1BA0-4B91-9A28-3B43A99B234C}" destId="{D448343C-5270-404C-A920-B50EB7E0728D}" srcOrd="0" destOrd="0" presId="urn:microsoft.com/office/officeart/2005/8/layout/hierarchy3"/>
    <dgm:cxn modelId="{BB39E45B-5B6E-4534-9BBC-A49021B8AB81}" type="presParOf" srcId="{5C364D5D-1BA0-4B91-9A28-3B43A99B234C}" destId="{0A1327A1-BF7D-4FD3-AFA5-191475B493E1}" srcOrd="1" destOrd="0" presId="urn:microsoft.com/office/officeart/2005/8/layout/hierarchy3"/>
    <dgm:cxn modelId="{EA3B89D9-F38F-4D63-9CB9-DDA2BD014EEA}" type="presParOf" srcId="{E2814FAC-BEE5-4823-9FDA-3E5D39BA0A67}" destId="{2C669775-1A66-40F8-8A32-0EB9CB53BED6}" srcOrd="1" destOrd="0" presId="urn:microsoft.com/office/officeart/2005/8/layout/hierarchy3"/>
    <dgm:cxn modelId="{8A98876D-3F7F-403B-B09C-BB35FA660D1A}" type="presParOf" srcId="{C8F83D2F-365D-44AD-A382-6CE73BF08F49}" destId="{F1C34BBA-F7E1-4720-AC94-95023EAFC822}" srcOrd="3" destOrd="0" presId="urn:microsoft.com/office/officeart/2005/8/layout/hierarchy3"/>
    <dgm:cxn modelId="{400693BC-0ACA-4DBC-BDC0-46DC45856956}" type="presParOf" srcId="{F1C34BBA-F7E1-4720-AC94-95023EAFC822}" destId="{C3ABC2EA-505C-433D-BFDB-38218BE51462}" srcOrd="0" destOrd="0" presId="urn:microsoft.com/office/officeart/2005/8/layout/hierarchy3"/>
    <dgm:cxn modelId="{B16FF245-0D36-4282-B6F4-088F8531F956}" type="presParOf" srcId="{C3ABC2EA-505C-433D-BFDB-38218BE51462}" destId="{D8D76459-B8CF-4BBA-9F95-566B1D637B37}" srcOrd="0" destOrd="0" presId="urn:microsoft.com/office/officeart/2005/8/layout/hierarchy3"/>
    <dgm:cxn modelId="{A267871F-976E-4809-A18B-2ED98034FDF6}" type="presParOf" srcId="{C3ABC2EA-505C-433D-BFDB-38218BE51462}" destId="{F9EB8B50-44B6-4D5A-9357-13D57B63ED8A}" srcOrd="1" destOrd="0" presId="urn:microsoft.com/office/officeart/2005/8/layout/hierarchy3"/>
    <dgm:cxn modelId="{EE90DE12-40A0-4B81-B329-1E1C0585972D}" type="presParOf" srcId="{F1C34BBA-F7E1-4720-AC94-95023EAFC822}" destId="{057D9079-F662-45AF-9AE9-CA87929F009A}" srcOrd="1" destOrd="0" presId="urn:microsoft.com/office/officeart/2005/8/layout/hierarchy3"/>
    <dgm:cxn modelId="{261B6862-A2C6-469E-8B92-31078AE1497F}" type="presParOf" srcId="{C8F83D2F-365D-44AD-A382-6CE73BF08F49}" destId="{B1758037-C3BB-48B1-A35D-4535D085764E}" srcOrd="4" destOrd="0" presId="urn:microsoft.com/office/officeart/2005/8/layout/hierarchy3"/>
    <dgm:cxn modelId="{B24FBAB9-560B-469D-8D3E-5E0CAC0942F9}" type="presParOf" srcId="{B1758037-C3BB-48B1-A35D-4535D085764E}" destId="{61B38BCC-170D-476D-BA77-9B8A324F6B4A}" srcOrd="0" destOrd="0" presId="urn:microsoft.com/office/officeart/2005/8/layout/hierarchy3"/>
    <dgm:cxn modelId="{5644B6EA-4263-401F-BFE1-31CC35EEB9C0}" type="presParOf" srcId="{61B38BCC-170D-476D-BA77-9B8A324F6B4A}" destId="{8BCA3A27-90F9-4BB3-9116-634CE9BF4974}" srcOrd="0" destOrd="0" presId="urn:microsoft.com/office/officeart/2005/8/layout/hierarchy3"/>
    <dgm:cxn modelId="{5AC69B36-2E77-4B09-872F-B6EB0566B1ED}" type="presParOf" srcId="{61B38BCC-170D-476D-BA77-9B8A324F6B4A}" destId="{9711E9F4-FFCF-472C-84ED-CB4432BDF2C0}" srcOrd="1" destOrd="0" presId="urn:microsoft.com/office/officeart/2005/8/layout/hierarchy3"/>
    <dgm:cxn modelId="{471D99D2-28B8-4A97-B841-68C604009A62}" type="presParOf" srcId="{B1758037-C3BB-48B1-A35D-4535D085764E}" destId="{F066A736-7DBE-4603-AE6F-D658DB7CBC1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EF38BD3-157E-4D2D-A548-D0F32C5C62A4}">
      <dsp:nvSpPr>
        <dsp:cNvPr id="0" name=""/>
        <dsp:cNvSpPr/>
      </dsp:nvSpPr>
      <dsp:spPr>
        <a:xfrm>
          <a:off x="0" y="0"/>
          <a:ext cx="3511826" cy="4525963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02DB42-73FF-4842-A30C-35667B7CCB1E}">
      <dsp:nvSpPr>
        <dsp:cNvPr id="0" name=""/>
        <dsp:cNvSpPr/>
      </dsp:nvSpPr>
      <dsp:spPr>
        <a:xfrm>
          <a:off x="1755913" y="455027"/>
          <a:ext cx="2282686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金牌品种</a:t>
          </a:r>
          <a:endParaRPr lang="zh-CN" altLang="en-US" sz="2500" kern="1200" dirty="0"/>
        </a:p>
      </dsp:txBody>
      <dsp:txXfrm>
        <a:off x="1755913" y="455027"/>
        <a:ext cx="2282686" cy="1071380"/>
      </dsp:txXfrm>
    </dsp:sp>
    <dsp:sp modelId="{C99B70FB-DDAA-49B2-B1D2-B756710CA087}">
      <dsp:nvSpPr>
        <dsp:cNvPr id="0" name=""/>
        <dsp:cNvSpPr/>
      </dsp:nvSpPr>
      <dsp:spPr>
        <a:xfrm>
          <a:off x="1755913" y="1660330"/>
          <a:ext cx="2282686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重点品种</a:t>
          </a:r>
          <a:endParaRPr lang="zh-CN" altLang="en-US" sz="2500" kern="1200" dirty="0"/>
        </a:p>
      </dsp:txBody>
      <dsp:txXfrm>
        <a:off x="1755913" y="1660330"/>
        <a:ext cx="2282686" cy="1071380"/>
      </dsp:txXfrm>
    </dsp:sp>
    <dsp:sp modelId="{650263FF-5439-47C5-9289-3667C2581220}">
      <dsp:nvSpPr>
        <dsp:cNvPr id="0" name=""/>
        <dsp:cNvSpPr/>
      </dsp:nvSpPr>
      <dsp:spPr>
        <a:xfrm>
          <a:off x="1755913" y="2865632"/>
          <a:ext cx="2282686" cy="107138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2500" kern="1200" dirty="0" smtClean="0"/>
            <a:t>功能补充品种</a:t>
          </a:r>
          <a:endParaRPr lang="zh-CN" altLang="en-US" sz="2500" kern="1200" dirty="0"/>
        </a:p>
      </dsp:txBody>
      <dsp:txXfrm>
        <a:off x="1755913" y="2865632"/>
        <a:ext cx="2282686" cy="107138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248CE43-4728-444A-BC5D-2A24FB7A3870}">
      <dsp:nvSpPr>
        <dsp:cNvPr id="0" name=""/>
        <dsp:cNvSpPr/>
      </dsp:nvSpPr>
      <dsp:spPr>
        <a:xfrm>
          <a:off x="0" y="428625"/>
          <a:ext cx="1339339" cy="6696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sz="1900" kern="1200" dirty="0" smtClean="0"/>
            <a:t>四季畅销品种</a:t>
          </a:r>
          <a:endParaRPr lang="zh-CN" sz="1900" kern="1200" dirty="0"/>
        </a:p>
      </dsp:txBody>
      <dsp:txXfrm>
        <a:off x="0" y="428625"/>
        <a:ext cx="1339339" cy="669669"/>
      </dsp:txXfrm>
    </dsp:sp>
    <dsp:sp modelId="{14C79C33-33A3-4C21-B3C0-8B7E456B59B5}">
      <dsp:nvSpPr>
        <dsp:cNvPr id="0" name=""/>
        <dsp:cNvSpPr/>
      </dsp:nvSpPr>
      <dsp:spPr>
        <a:xfrm>
          <a:off x="1614469" y="428625"/>
          <a:ext cx="1339339" cy="6696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节日</a:t>
          </a:r>
          <a:r>
            <a:rPr lang="zh-CN" sz="1900" kern="1200" dirty="0" smtClean="0"/>
            <a:t>品种</a:t>
          </a:r>
          <a:endParaRPr lang="zh-CN" sz="1900" kern="1200" dirty="0"/>
        </a:p>
      </dsp:txBody>
      <dsp:txXfrm>
        <a:off x="1614469" y="428625"/>
        <a:ext cx="1339339" cy="669669"/>
      </dsp:txXfrm>
    </dsp:sp>
    <dsp:sp modelId="{D448343C-5270-404C-A920-B50EB7E0728D}">
      <dsp:nvSpPr>
        <dsp:cNvPr id="0" name=""/>
        <dsp:cNvSpPr/>
      </dsp:nvSpPr>
      <dsp:spPr>
        <a:xfrm>
          <a:off x="3328984" y="428625"/>
          <a:ext cx="1339339" cy="669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限时抢购品种</a:t>
          </a:r>
          <a:endParaRPr lang="zh-CN" sz="1900" kern="1200" dirty="0"/>
        </a:p>
      </dsp:txBody>
      <dsp:txXfrm>
        <a:off x="3328984" y="428625"/>
        <a:ext cx="1339339" cy="669669"/>
      </dsp:txXfrm>
    </dsp:sp>
    <dsp:sp modelId="{D8D76459-B8CF-4BBA-9F95-566B1D637B37}">
      <dsp:nvSpPr>
        <dsp:cNvPr id="0" name=""/>
        <dsp:cNvSpPr/>
      </dsp:nvSpPr>
      <dsp:spPr>
        <a:xfrm>
          <a:off x="5043499" y="428625"/>
          <a:ext cx="1339339" cy="6696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CN" altLang="en-US" sz="1900" kern="1200" dirty="0" smtClean="0"/>
            <a:t>店庆品种</a:t>
          </a:r>
          <a:endParaRPr lang="zh-CN" sz="1900" kern="1200" dirty="0"/>
        </a:p>
      </dsp:txBody>
      <dsp:txXfrm>
        <a:off x="5043499" y="428625"/>
        <a:ext cx="1339339" cy="669669"/>
      </dsp:txXfrm>
    </dsp:sp>
    <dsp:sp modelId="{8BCA3A27-90F9-4BB3-9116-634CE9BF4974}">
      <dsp:nvSpPr>
        <dsp:cNvPr id="0" name=""/>
        <dsp:cNvSpPr/>
      </dsp:nvSpPr>
      <dsp:spPr>
        <a:xfrm>
          <a:off x="6686573" y="428625"/>
          <a:ext cx="1339339" cy="66966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CN" sz="1900" kern="1200" dirty="0" smtClean="0"/>
            <a:t>…</a:t>
          </a:r>
          <a:endParaRPr lang="zh-CN" sz="1900" kern="1200" dirty="0"/>
        </a:p>
      </dsp:txBody>
      <dsp:txXfrm>
        <a:off x="6686573" y="428625"/>
        <a:ext cx="1339339" cy="6696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45112-E4BA-442B-80F5-ADEA9D082A12}" type="datetimeFigureOut">
              <a:rPr lang="zh-CN" altLang="en-US" smtClean="0"/>
              <a:t>2015/7/19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51105-2436-4FB2-8AAC-A8F4A8B6000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42910" y="928670"/>
            <a:ext cx="7772400" cy="1470025"/>
          </a:xfrm>
        </p:spPr>
        <p:txBody>
          <a:bodyPr>
            <a:normAutofit/>
          </a:bodyPr>
          <a:lstStyle/>
          <a:p>
            <a:r>
              <a:rPr lang="en-US" altLang="zh-CN" sz="3000" dirty="0" smtClean="0"/>
              <a:t>2015</a:t>
            </a:r>
            <a:r>
              <a:rPr lang="zh-CN" altLang="en-US" sz="3000" dirty="0" smtClean="0"/>
              <a:t>年上半年工作总结和下半年工作计划</a:t>
            </a:r>
            <a:r>
              <a:rPr lang="en-US" altLang="zh-CN" sz="3000" dirty="0" smtClean="0"/>
              <a:t>—</a:t>
            </a:r>
            <a:r>
              <a:rPr lang="zh-CN" altLang="en-US" sz="3000" dirty="0" smtClean="0"/>
              <a:t>商品部</a:t>
            </a:r>
            <a:endParaRPr lang="zh-CN" altLang="en-US" sz="30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57290" y="2643182"/>
            <a:ext cx="6400800" cy="1752600"/>
          </a:xfrm>
        </p:spPr>
        <p:txBody>
          <a:bodyPr/>
          <a:lstStyle/>
          <a:p>
            <a:pPr algn="l"/>
            <a:r>
              <a:rPr lang="en-US" altLang="zh-CN" dirty="0" smtClean="0"/>
              <a:t>1</a:t>
            </a:r>
            <a:r>
              <a:rPr lang="zh-CN" altLang="en-US" dirty="0" smtClean="0"/>
              <a:t>、三个工作亮点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2</a:t>
            </a:r>
            <a:r>
              <a:rPr lang="zh-CN" altLang="en-US" dirty="0" smtClean="0"/>
              <a:t>、三个存在问题</a:t>
            </a:r>
            <a:endParaRPr lang="en-US" altLang="zh-CN" dirty="0" smtClean="0"/>
          </a:p>
          <a:p>
            <a:pPr algn="l"/>
            <a:r>
              <a:rPr lang="en-US" altLang="zh-CN" dirty="0" smtClean="0"/>
              <a:t>3</a:t>
            </a:r>
            <a:r>
              <a:rPr lang="zh-CN" altLang="en-US" dirty="0" smtClean="0"/>
              <a:t>、三个工作计划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三个工作计划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继续品种的结构化、目录化定位</a:t>
            </a:r>
            <a:r>
              <a:rPr lang="zh-CN" altLang="en-US" dirty="0" smtClean="0"/>
              <a:t>规划工作</a:t>
            </a:r>
            <a:r>
              <a:rPr lang="zh-CN" altLang="en-US" dirty="0" smtClean="0"/>
              <a:t>。（价格带弥补，细分目录完善，产品</a:t>
            </a:r>
            <a:r>
              <a:rPr lang="zh-CN" altLang="en-US" dirty="0" smtClean="0">
                <a:solidFill>
                  <a:srgbClr val="FF0000"/>
                </a:solidFill>
              </a:rPr>
              <a:t>‘热度’</a:t>
            </a:r>
            <a:r>
              <a:rPr lang="zh-CN" altLang="en-US" dirty="0" smtClean="0"/>
              <a:t>监管。）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建立建全部门工作流程及管理制度。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借助信息工具，建立‘数字化’的品种管理模式（价格管理，品种分析，库存管控等等）。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三个工作亮点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夯实数据分类基础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建立金字塔产品运营思路和结构整理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 smtClean="0"/>
              <a:t>建立各类细分产品目录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夯实数据分类基础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1.</a:t>
            </a:r>
            <a:r>
              <a:rPr lang="zh-CN" altLang="en-US" dirty="0"/>
              <a:t>商</a:t>
            </a:r>
            <a:r>
              <a:rPr lang="zh-CN" altLang="en-US" dirty="0" smtClean="0"/>
              <a:t>品部作为公司的‘大脑’，判断和决策需要‘准确’的数据。各类基础数据的准确维护对各部门工作起着至关重要的地位，所以至商品部成立以来，第一要事就是</a:t>
            </a:r>
            <a:r>
              <a:rPr lang="zh-CN" altLang="en-US" dirty="0" smtClean="0"/>
              <a:t>检查维护</a:t>
            </a:r>
            <a:r>
              <a:rPr lang="zh-CN" altLang="en-US" dirty="0" smtClean="0"/>
              <a:t>所有品种基础数据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    共维护：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1</a:t>
            </a:r>
            <a:r>
              <a:rPr lang="zh-CN" altLang="en-US" dirty="0" smtClean="0"/>
              <a:t>）</a:t>
            </a:r>
            <a:r>
              <a:rPr lang="en-US" altLang="zh-CN" dirty="0" smtClean="0"/>
              <a:t>6479</a:t>
            </a:r>
            <a:r>
              <a:rPr lang="zh-CN" altLang="en-US" dirty="0" smtClean="0"/>
              <a:t>个品种的大中小类。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2</a:t>
            </a:r>
            <a:r>
              <a:rPr lang="zh-CN" altLang="en-US" dirty="0" smtClean="0"/>
              <a:t>）</a:t>
            </a:r>
            <a:r>
              <a:rPr lang="en-US" altLang="zh-CN" dirty="0" smtClean="0"/>
              <a:t>1539</a:t>
            </a:r>
            <a:r>
              <a:rPr lang="zh-CN" altLang="en-US" dirty="0" smtClean="0"/>
              <a:t>个</a:t>
            </a:r>
            <a:r>
              <a:rPr lang="en-US" altLang="zh-CN" dirty="0" smtClean="0"/>
              <a:t>OTC</a:t>
            </a:r>
            <a:r>
              <a:rPr lang="zh-CN" altLang="en-US" dirty="0" smtClean="0"/>
              <a:t>和</a:t>
            </a:r>
            <a:r>
              <a:rPr lang="en-US" altLang="zh-CN" dirty="0" smtClean="0"/>
              <a:t>1752</a:t>
            </a:r>
            <a:r>
              <a:rPr lang="zh-CN" altLang="en-US" dirty="0" smtClean="0"/>
              <a:t>个</a:t>
            </a:r>
            <a:r>
              <a:rPr lang="en-US" altLang="zh-CN" dirty="0" smtClean="0"/>
              <a:t>RX</a:t>
            </a:r>
            <a:r>
              <a:rPr lang="zh-CN" altLang="en-US" dirty="0" smtClean="0"/>
              <a:t>分类。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3</a:t>
            </a:r>
            <a:r>
              <a:rPr lang="zh-CN" altLang="en-US" dirty="0" smtClean="0"/>
              <a:t>）</a:t>
            </a:r>
            <a:r>
              <a:rPr lang="en-US" altLang="zh-CN" dirty="0" smtClean="0"/>
              <a:t>2769</a:t>
            </a:r>
            <a:r>
              <a:rPr lang="zh-CN" altLang="en-US" dirty="0" smtClean="0"/>
              <a:t>个内服、</a:t>
            </a:r>
            <a:r>
              <a:rPr lang="en-US" altLang="zh-CN" dirty="0" smtClean="0"/>
              <a:t>572</a:t>
            </a:r>
            <a:r>
              <a:rPr lang="zh-CN" altLang="en-US" dirty="0" smtClean="0"/>
              <a:t>个外用和</a:t>
            </a:r>
            <a:r>
              <a:rPr lang="en-US" altLang="zh-CN" dirty="0" smtClean="0"/>
              <a:t>27 </a:t>
            </a:r>
            <a:r>
              <a:rPr lang="zh-CN" altLang="en-US" dirty="0" smtClean="0"/>
              <a:t>个注射分类。</a:t>
            </a:r>
            <a:endParaRPr lang="en-US" altLang="zh-CN" dirty="0" smtClean="0"/>
          </a:p>
          <a:p>
            <a:pPr>
              <a:buNone/>
            </a:pPr>
            <a:r>
              <a:rPr lang="zh-CN" altLang="en-US" dirty="0" smtClean="0"/>
              <a:t>（</a:t>
            </a:r>
            <a:r>
              <a:rPr lang="en-US" altLang="zh-CN" dirty="0" smtClean="0"/>
              <a:t>4</a:t>
            </a:r>
            <a:r>
              <a:rPr lang="zh-CN" altLang="en-US" dirty="0" smtClean="0"/>
              <a:t>）</a:t>
            </a:r>
            <a:r>
              <a:rPr lang="en-US" altLang="zh-CN" dirty="0" smtClean="0"/>
              <a:t>2621</a:t>
            </a:r>
            <a:r>
              <a:rPr lang="zh-CN" altLang="en-US" dirty="0" smtClean="0"/>
              <a:t>个中药特殊标示。</a:t>
            </a:r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金字塔式产品运营思路和结构整理</a:t>
            </a:r>
            <a:endParaRPr lang="zh-CN" altLang="en-US" dirty="0"/>
          </a:p>
        </p:txBody>
      </p:sp>
      <p:graphicFrame>
        <p:nvGraphicFramePr>
          <p:cNvPr id="13" name="内容占位符 12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内容占位符 8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CN" altLang="en-US" dirty="0" smtClean="0"/>
              <a:t>金牌品种：公司形象及品类销售突破的尖刀。（</a:t>
            </a:r>
            <a:r>
              <a:rPr lang="en-US" altLang="zh-CN" dirty="0" smtClean="0"/>
              <a:t>9</a:t>
            </a:r>
            <a:r>
              <a:rPr lang="zh-CN" altLang="en-US" dirty="0" smtClean="0"/>
              <a:t>大单品）</a:t>
            </a:r>
            <a:endParaRPr lang="en-US" altLang="zh-CN" dirty="0" smtClean="0"/>
          </a:p>
          <a:p>
            <a:r>
              <a:rPr lang="zh-CN" altLang="en-US" dirty="0"/>
              <a:t>重</a:t>
            </a:r>
            <a:r>
              <a:rPr lang="zh-CN" altLang="en-US" dirty="0" smtClean="0"/>
              <a:t>点品种：支撑公司</a:t>
            </a:r>
            <a:r>
              <a:rPr lang="en-US" altLang="zh-CN" dirty="0" smtClean="0"/>
              <a:t>80%</a:t>
            </a:r>
            <a:r>
              <a:rPr lang="zh-CN" altLang="en-US" dirty="0" smtClean="0"/>
              <a:t>效益的核心支柱。（</a:t>
            </a:r>
            <a:r>
              <a:rPr lang="en-US" altLang="zh-CN" dirty="0" smtClean="0"/>
              <a:t>941</a:t>
            </a:r>
            <a:r>
              <a:rPr lang="zh-CN" altLang="en-US" dirty="0" smtClean="0"/>
              <a:t>个各功能小类品种）</a:t>
            </a:r>
            <a:endParaRPr lang="en-US" altLang="zh-CN" dirty="0" smtClean="0"/>
          </a:p>
          <a:p>
            <a:r>
              <a:rPr lang="zh-CN" altLang="en-US" dirty="0"/>
              <a:t>功</a:t>
            </a:r>
            <a:r>
              <a:rPr lang="zh-CN" altLang="en-US" dirty="0" smtClean="0"/>
              <a:t>能补充品种：满足各类顾客不同需求的补充品种。（价格带补充、毛利带补充、适用人群补充等等）</a:t>
            </a:r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建立各类细分产品目录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</p:nvPr>
        </p:nvGraphicFramePr>
        <p:xfrm>
          <a:off x="457200" y="1571612"/>
          <a:ext cx="8043890" cy="45545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下箭头 6"/>
          <p:cNvSpPr/>
          <p:nvPr/>
        </p:nvSpPr>
        <p:spPr>
          <a:xfrm>
            <a:off x="1000100" y="2786058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下箭头 7"/>
          <p:cNvSpPr/>
          <p:nvPr/>
        </p:nvSpPr>
        <p:spPr>
          <a:xfrm>
            <a:off x="2643174" y="2786058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下箭头 8"/>
          <p:cNvSpPr/>
          <p:nvPr/>
        </p:nvSpPr>
        <p:spPr>
          <a:xfrm>
            <a:off x="4286248" y="2786058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下箭头 9"/>
          <p:cNvSpPr/>
          <p:nvPr/>
        </p:nvSpPr>
        <p:spPr>
          <a:xfrm>
            <a:off x="6000760" y="2786058"/>
            <a:ext cx="35719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500034" y="3500438"/>
            <a:ext cx="13573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春季品种</a:t>
            </a:r>
            <a:endParaRPr lang="en-US" altLang="zh-CN" dirty="0" smtClean="0"/>
          </a:p>
          <a:p>
            <a:r>
              <a:rPr lang="zh-CN" altLang="en-US" dirty="0">
                <a:solidFill>
                  <a:srgbClr val="FF0000"/>
                </a:solidFill>
              </a:rPr>
              <a:t>夏</a:t>
            </a:r>
            <a:r>
              <a:rPr lang="zh-CN" altLang="en-US" dirty="0" smtClean="0">
                <a:solidFill>
                  <a:srgbClr val="FF0000"/>
                </a:solidFill>
              </a:rPr>
              <a:t>季品种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/>
              <a:t>秋</a:t>
            </a:r>
            <a:r>
              <a:rPr lang="zh-CN" altLang="en-US" dirty="0" smtClean="0"/>
              <a:t>季品种</a:t>
            </a:r>
            <a:endParaRPr lang="en-US" altLang="zh-CN" dirty="0" smtClean="0"/>
          </a:p>
          <a:p>
            <a:r>
              <a:rPr lang="zh-CN" altLang="en-US" dirty="0"/>
              <a:t>冬</a:t>
            </a:r>
            <a:r>
              <a:rPr lang="zh-CN" altLang="en-US" dirty="0" smtClean="0"/>
              <a:t>季品种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71670" y="3500438"/>
            <a:ext cx="1357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母亲节品种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父亲节品种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儿童节品种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教师节品种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86182" y="3500438"/>
            <a:ext cx="15716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</a:t>
            </a:r>
            <a:r>
              <a:rPr lang="zh-CN" altLang="en-US" dirty="0" smtClean="0"/>
              <a:t>月抢购品种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6</a:t>
            </a:r>
            <a:r>
              <a:rPr lang="zh-CN" altLang="en-US" dirty="0" smtClean="0">
                <a:solidFill>
                  <a:srgbClr val="FF0000"/>
                </a:solidFill>
              </a:rPr>
              <a:t>月抢购</a:t>
            </a:r>
            <a:r>
              <a:rPr lang="zh-CN" altLang="en-US" dirty="0" smtClean="0">
                <a:solidFill>
                  <a:srgbClr val="FF0000"/>
                </a:solidFill>
              </a:rPr>
              <a:t>品种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7</a:t>
            </a:r>
            <a:r>
              <a:rPr lang="zh-CN" altLang="en-US" dirty="0" smtClean="0">
                <a:solidFill>
                  <a:srgbClr val="FF0000"/>
                </a:solidFill>
              </a:rPr>
              <a:t>月抢购</a:t>
            </a:r>
            <a:r>
              <a:rPr lang="zh-CN" altLang="en-US" dirty="0" smtClean="0">
                <a:solidFill>
                  <a:srgbClr val="FF0000"/>
                </a:solidFill>
              </a:rPr>
              <a:t>品种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>
                <a:solidFill>
                  <a:srgbClr val="FF0000"/>
                </a:solidFill>
              </a:rPr>
              <a:t>8</a:t>
            </a:r>
            <a:r>
              <a:rPr lang="zh-CN" altLang="en-US" dirty="0" smtClean="0">
                <a:solidFill>
                  <a:srgbClr val="FF0000"/>
                </a:solidFill>
              </a:rPr>
              <a:t>月抢购</a:t>
            </a:r>
            <a:r>
              <a:rPr lang="zh-CN" altLang="en-US" dirty="0" smtClean="0">
                <a:solidFill>
                  <a:srgbClr val="FF0000"/>
                </a:solidFill>
              </a:rPr>
              <a:t>品种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00694" y="3500438"/>
            <a:ext cx="15716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新开店品种</a:t>
            </a:r>
            <a:endParaRPr lang="en-US" altLang="zh-CN" dirty="0" smtClean="0"/>
          </a:p>
          <a:p>
            <a:r>
              <a:rPr lang="zh-CN" altLang="en-US" dirty="0" smtClean="0">
                <a:solidFill>
                  <a:srgbClr val="FF0000"/>
                </a:solidFill>
              </a:rPr>
              <a:t>年中品种</a:t>
            </a:r>
            <a:endParaRPr lang="en-US" altLang="zh-CN" dirty="0" smtClean="0">
              <a:solidFill>
                <a:srgbClr val="FF0000"/>
              </a:solidFill>
            </a:endParaRPr>
          </a:p>
          <a:p>
            <a:r>
              <a:rPr lang="zh-CN" altLang="en-US" dirty="0" smtClean="0"/>
              <a:t>年终品种</a:t>
            </a:r>
            <a:endParaRPr lang="en-US" altLang="zh-CN" dirty="0" smtClean="0"/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三个存在问题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1.</a:t>
            </a:r>
            <a:r>
              <a:rPr lang="zh-CN" altLang="en-US" dirty="0" smtClean="0"/>
              <a:t>新部门成立，工作流程及管理制度较为缺乏。</a:t>
            </a:r>
            <a:endParaRPr lang="en-US" altLang="zh-CN" dirty="0" smtClean="0"/>
          </a:p>
          <a:p>
            <a:r>
              <a:rPr lang="en-US" altLang="zh-CN" dirty="0" smtClean="0"/>
              <a:t>2.</a:t>
            </a:r>
            <a:r>
              <a:rPr lang="zh-CN" altLang="en-US" dirty="0" smtClean="0"/>
              <a:t>品种‘自主化’价格管理缺乏，价格混乱。</a:t>
            </a:r>
            <a:endParaRPr lang="en-US" altLang="zh-CN" dirty="0" smtClean="0"/>
          </a:p>
          <a:p>
            <a:r>
              <a:rPr lang="en-US" altLang="zh-CN" dirty="0" smtClean="0"/>
              <a:t>3.</a:t>
            </a:r>
            <a:r>
              <a:rPr lang="zh-CN" altLang="en-US" dirty="0"/>
              <a:t>品</a:t>
            </a:r>
            <a:r>
              <a:rPr lang="zh-CN" altLang="en-US" dirty="0" smtClean="0"/>
              <a:t>种库存管理缺乏‘安全阀’、‘流动阀’、‘电子眼’。</a:t>
            </a:r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工作流程及管理制度较为缺乏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、新品引进流程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、商品淘汰流程</a:t>
            </a:r>
            <a:endParaRPr lang="en-US" altLang="zh-CN" dirty="0" smtClean="0"/>
          </a:p>
          <a:p>
            <a:r>
              <a:rPr lang="en-US" altLang="zh-CN" dirty="0" smtClean="0"/>
              <a:t>3</a:t>
            </a:r>
            <a:r>
              <a:rPr lang="zh-CN" altLang="en-US" dirty="0" smtClean="0"/>
              <a:t>、价格管理流程</a:t>
            </a:r>
            <a:endParaRPr lang="en-US" altLang="zh-CN" dirty="0" smtClean="0"/>
          </a:p>
          <a:p>
            <a:r>
              <a:rPr lang="en-US" altLang="zh-CN" dirty="0" smtClean="0"/>
              <a:t>4</a:t>
            </a:r>
            <a:r>
              <a:rPr lang="zh-CN" altLang="en-US" dirty="0" smtClean="0"/>
              <a:t>、重点品种管理制度</a:t>
            </a:r>
            <a:endParaRPr lang="en-US" altLang="zh-CN" dirty="0" smtClean="0"/>
          </a:p>
          <a:p>
            <a:r>
              <a:rPr lang="en-US" altLang="zh-CN" dirty="0" smtClean="0"/>
              <a:t>5</a:t>
            </a:r>
            <a:r>
              <a:rPr lang="zh-CN" altLang="en-US" dirty="0" smtClean="0"/>
              <a:t>、商品调研</a:t>
            </a:r>
            <a:r>
              <a:rPr lang="zh-CN" altLang="en-US" dirty="0" smtClean="0"/>
              <a:t>制度</a:t>
            </a:r>
            <a:endParaRPr lang="en-US" altLang="zh-CN" dirty="0" smtClean="0"/>
          </a:p>
          <a:p>
            <a:r>
              <a:rPr lang="en-US" altLang="zh-CN" dirty="0" smtClean="0"/>
              <a:t>6</a:t>
            </a:r>
            <a:r>
              <a:rPr lang="zh-CN" altLang="en-US" dirty="0" smtClean="0"/>
              <a:t>、日报、周报、月报、季报分析制度</a:t>
            </a:r>
            <a:endParaRPr lang="en-US" altLang="zh-CN" dirty="0" smtClean="0"/>
          </a:p>
          <a:p>
            <a:r>
              <a:rPr lang="en-US" altLang="zh-CN" dirty="0" smtClean="0"/>
              <a:t>…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品种‘自主化’价格管理缺乏，价格混乱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idx="1"/>
          </p:nvPr>
        </p:nvSpPr>
        <p:spPr>
          <a:xfrm>
            <a:off x="500034" y="2143116"/>
            <a:ext cx="4071966" cy="642942"/>
          </a:xfrm>
        </p:spPr>
        <p:txBody>
          <a:bodyPr>
            <a:normAutofit fontScale="92500"/>
          </a:bodyPr>
          <a:lstStyle/>
          <a:p>
            <a:r>
              <a:rPr lang="zh-CN" altLang="en-US" dirty="0" smtClean="0"/>
              <a:t>集团内部厂家价格同质化严重</a:t>
            </a:r>
            <a:endParaRPr lang="zh-CN" altLang="en-US" dirty="0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3"/>
          </p:nvPr>
        </p:nvSpPr>
        <p:spPr>
          <a:xfrm>
            <a:off x="500034" y="4214818"/>
            <a:ext cx="4041775" cy="639762"/>
          </a:xfrm>
        </p:spPr>
        <p:txBody>
          <a:bodyPr/>
          <a:lstStyle/>
          <a:p>
            <a:r>
              <a:rPr lang="zh-CN" altLang="en-US" dirty="0" smtClean="0"/>
              <a:t>各类价格带断档严重</a:t>
            </a:r>
            <a:endParaRPr lang="zh-CN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8596" y="1500174"/>
            <a:ext cx="8215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过去的调价原因：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、厂家出函要求调价；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、部分门店反馈调价。</a:t>
            </a:r>
            <a:endParaRPr lang="en-US" altLang="zh-CN" dirty="0" smtClean="0"/>
          </a:p>
          <a:p>
            <a:r>
              <a:rPr lang="zh-CN" altLang="en-US" dirty="0" smtClean="0"/>
              <a:t>‘自主化’调价：</a:t>
            </a:r>
            <a:r>
              <a:rPr lang="en-US" altLang="zh-CN" dirty="0" smtClean="0"/>
              <a:t>1</a:t>
            </a:r>
            <a:r>
              <a:rPr lang="zh-CN" altLang="en-US" dirty="0" smtClean="0"/>
              <a:t>、竞争性调价；</a:t>
            </a:r>
            <a:r>
              <a:rPr lang="en-US" altLang="zh-CN" dirty="0" smtClean="0"/>
              <a:t>2</a:t>
            </a:r>
            <a:r>
              <a:rPr lang="zh-CN" altLang="en-US" dirty="0" smtClean="0"/>
              <a:t>、结构性调价</a:t>
            </a:r>
            <a:r>
              <a:rPr lang="en-US" altLang="zh-CN" dirty="0" smtClean="0"/>
              <a:t>…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638241"/>
            <a:ext cx="8115328" cy="6820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786058"/>
            <a:ext cx="8143932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596" y="5000636"/>
            <a:ext cx="8143931" cy="1357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品种库存管理缺乏‘安全阀’、‘流动阀’、‘电子眼’</a:t>
            </a:r>
            <a:endParaRPr lang="zh-CN" altLang="en-US" dirty="0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428596" y="3071810"/>
            <a:ext cx="1971660" cy="639762"/>
          </a:xfrm>
        </p:spPr>
        <p:txBody>
          <a:bodyPr/>
          <a:lstStyle/>
          <a:p>
            <a:r>
              <a:rPr lang="zh-CN" altLang="en-US" dirty="0" smtClean="0"/>
              <a:t>安全阀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half" idx="2"/>
          </p:nvPr>
        </p:nvSpPr>
        <p:spPr>
          <a:xfrm>
            <a:off x="457200" y="3786190"/>
            <a:ext cx="1757346" cy="2339973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、公司进货数量</a:t>
            </a:r>
            <a:r>
              <a:rPr lang="zh-CN" altLang="en-US" dirty="0" smtClean="0">
                <a:solidFill>
                  <a:srgbClr val="FF0000"/>
                </a:solidFill>
              </a:rPr>
              <a:t>上下线</a:t>
            </a:r>
            <a:r>
              <a:rPr lang="zh-CN" altLang="en-US" dirty="0" smtClean="0"/>
              <a:t>严格管控。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、门店进货数量</a:t>
            </a:r>
            <a:r>
              <a:rPr lang="zh-CN" altLang="en-US" dirty="0" smtClean="0">
                <a:solidFill>
                  <a:srgbClr val="FF0000"/>
                </a:solidFill>
              </a:rPr>
              <a:t>上下线</a:t>
            </a:r>
            <a:r>
              <a:rPr lang="zh-CN" altLang="en-US" dirty="0" smtClean="0"/>
              <a:t>严格管控。</a:t>
            </a:r>
            <a:endParaRPr lang="zh-CN" altLang="en-US" dirty="0"/>
          </a:p>
        </p:txBody>
      </p:sp>
      <p:sp>
        <p:nvSpPr>
          <p:cNvPr id="10" name="文本占位符 9"/>
          <p:cNvSpPr>
            <a:spLocks noGrp="1"/>
          </p:cNvSpPr>
          <p:nvPr>
            <p:ph type="body" sz="quarter" idx="3"/>
          </p:nvPr>
        </p:nvSpPr>
        <p:spPr>
          <a:xfrm>
            <a:off x="3571868" y="3071810"/>
            <a:ext cx="1998677" cy="639762"/>
          </a:xfrm>
        </p:spPr>
        <p:txBody>
          <a:bodyPr/>
          <a:lstStyle/>
          <a:p>
            <a:r>
              <a:rPr lang="zh-CN" altLang="en-US" dirty="0" smtClean="0"/>
              <a:t>流动阀</a:t>
            </a:r>
            <a:endParaRPr lang="zh-CN" alt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sz="quarter" idx="4"/>
          </p:nvPr>
        </p:nvSpPr>
        <p:spPr>
          <a:xfrm>
            <a:off x="5572132" y="3643313"/>
            <a:ext cx="3214710" cy="2482849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1</a:t>
            </a:r>
            <a:r>
              <a:rPr lang="zh-CN" altLang="en-US" dirty="0" smtClean="0"/>
              <a:t>、后勤只能看到目前门店有什么，但是我们不知道门店目前经营的哪些没有（</a:t>
            </a:r>
            <a:r>
              <a:rPr lang="zh-CN" altLang="en-US" dirty="0"/>
              <a:t>缺</a:t>
            </a:r>
            <a:r>
              <a:rPr lang="zh-CN" altLang="en-US" dirty="0" smtClean="0"/>
              <a:t>货）。</a:t>
            </a:r>
            <a:endParaRPr lang="en-US" altLang="zh-CN" dirty="0" smtClean="0"/>
          </a:p>
          <a:p>
            <a:r>
              <a:rPr lang="en-US" altLang="zh-CN" dirty="0" smtClean="0"/>
              <a:t>2</a:t>
            </a:r>
            <a:r>
              <a:rPr lang="zh-CN" altLang="en-US" dirty="0" smtClean="0"/>
              <a:t>、利用</a:t>
            </a:r>
            <a:r>
              <a:rPr lang="zh-CN" altLang="en-US" dirty="0" smtClean="0">
                <a:solidFill>
                  <a:srgbClr val="FF0000"/>
                </a:solidFill>
              </a:rPr>
              <a:t>信息系统</a:t>
            </a:r>
            <a:r>
              <a:rPr lang="zh-CN" altLang="en-US" dirty="0" smtClean="0"/>
              <a:t>，各级管理者主动发现门店缺货，保障货源，加强流动。</a:t>
            </a:r>
            <a:endParaRPr lang="zh-CN" altLang="en-US" dirty="0"/>
          </a:p>
        </p:txBody>
      </p:sp>
      <p:sp>
        <p:nvSpPr>
          <p:cNvPr id="12" name="文本占位符 9"/>
          <p:cNvSpPr txBox="1">
            <a:spLocks/>
          </p:cNvSpPr>
          <p:nvPr/>
        </p:nvSpPr>
        <p:spPr>
          <a:xfrm>
            <a:off x="6572264" y="3071810"/>
            <a:ext cx="1998677" cy="639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>
              <a:spcBef>
                <a:spcPct val="20000"/>
              </a:spcBef>
            </a:pPr>
            <a:r>
              <a:rPr lang="zh-CN" altLang="en-US" sz="2400" b="1" dirty="0" smtClean="0"/>
              <a:t>电子眼</a:t>
            </a:r>
            <a:endParaRPr kumimoji="0" lang="zh-CN" altLang="en-US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内容占位符 8"/>
          <p:cNvSpPr txBox="1">
            <a:spLocks/>
          </p:cNvSpPr>
          <p:nvPr/>
        </p:nvSpPr>
        <p:spPr>
          <a:xfrm>
            <a:off x="2857488" y="3714752"/>
            <a:ext cx="2643206" cy="24114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</a:t>
            </a:r>
            <a:r>
              <a:rPr kumimoji="0" lang="zh-CN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、请配单一，调拨匮乏。</a:t>
            </a:r>
            <a:r>
              <a:rPr lang="en-US" altLang="zh-CN" sz="2400" dirty="0" smtClean="0"/>
              <a:t>30</a:t>
            </a:r>
            <a:r>
              <a:rPr lang="zh-CN" altLang="en-US" sz="2400" dirty="0" smtClean="0"/>
              <a:t>天调拨单品笔数</a:t>
            </a:r>
            <a:r>
              <a:rPr lang="en-US" altLang="zh-CN" sz="2400" dirty="0" smtClean="0"/>
              <a:t>6425</a:t>
            </a:r>
            <a:r>
              <a:rPr lang="zh-CN" altLang="en-US" sz="2400" dirty="0" smtClean="0"/>
              <a:t>笔，配送</a:t>
            </a:r>
            <a:r>
              <a:rPr lang="en-US" altLang="zh-CN" sz="2400" dirty="0" smtClean="0"/>
              <a:t>78270</a:t>
            </a:r>
            <a:r>
              <a:rPr lang="zh-CN" altLang="en-US" sz="2400" dirty="0" smtClean="0"/>
              <a:t>笔</a:t>
            </a:r>
            <a:endParaRPr kumimoji="0" lang="en-US" altLang="zh-CN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CN" sz="2400" dirty="0" smtClean="0"/>
              <a:t>2</a:t>
            </a:r>
            <a:r>
              <a:rPr lang="zh-CN" altLang="en-US" sz="2400" dirty="0" smtClean="0"/>
              <a:t>、</a:t>
            </a:r>
            <a:r>
              <a:rPr lang="zh-CN" altLang="en-US" sz="2400" dirty="0" smtClean="0">
                <a:solidFill>
                  <a:srgbClr val="FF0000"/>
                </a:solidFill>
              </a:rPr>
              <a:t>缺货率</a:t>
            </a:r>
            <a:endParaRPr kumimoji="0" lang="zh-CN" altLang="en-US" sz="2400" b="0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8596" y="1571612"/>
            <a:ext cx="8501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目前公司存销比：</a:t>
            </a:r>
            <a:r>
              <a:rPr lang="en-US" altLang="zh-CN" dirty="0" smtClean="0"/>
              <a:t>3.5                </a:t>
            </a:r>
            <a:r>
              <a:rPr lang="zh-CN" altLang="en-US" dirty="0"/>
              <a:t>健</a:t>
            </a:r>
            <a:r>
              <a:rPr lang="zh-CN" altLang="en-US" dirty="0" smtClean="0"/>
              <a:t>康指标：</a:t>
            </a:r>
            <a:endParaRPr lang="en-US" altLang="zh-CN" dirty="0" smtClean="0"/>
          </a:p>
          <a:p>
            <a:r>
              <a:rPr lang="zh-CN" altLang="en-US" dirty="0"/>
              <a:t>仓</a:t>
            </a:r>
            <a:r>
              <a:rPr lang="zh-CN" altLang="en-US" dirty="0" smtClean="0"/>
              <a:t>库存销比：</a:t>
            </a:r>
            <a:r>
              <a:rPr lang="en-US" altLang="zh-CN" dirty="0" smtClean="0"/>
              <a:t>1.03</a:t>
            </a:r>
          </a:p>
          <a:p>
            <a:r>
              <a:rPr lang="zh-CN" altLang="en-US" dirty="0"/>
              <a:t>门</a:t>
            </a:r>
            <a:r>
              <a:rPr lang="zh-CN" altLang="en-US" dirty="0" smtClean="0"/>
              <a:t>店存销比：</a:t>
            </a:r>
            <a:r>
              <a:rPr lang="en-US" altLang="zh-CN" dirty="0" smtClean="0"/>
              <a:t>2.47</a:t>
            </a:r>
            <a:endParaRPr lang="zh-CN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28926" y="1857364"/>
            <a:ext cx="6215074" cy="885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1021</Words>
  <Application>Microsoft Office PowerPoint</Application>
  <PresentationFormat>全屏显示(4:3)</PresentationFormat>
  <Paragraphs>80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2015年上半年工作总结和下半年工作计划—商品部</vt:lpstr>
      <vt:lpstr>三个工作亮点</vt:lpstr>
      <vt:lpstr>夯实数据分类基础</vt:lpstr>
      <vt:lpstr>金字塔式产品运营思路和结构整理</vt:lpstr>
      <vt:lpstr>建立各类细分产品目录</vt:lpstr>
      <vt:lpstr>三个存在问题</vt:lpstr>
      <vt:lpstr>工作流程及管理制度较为缺乏</vt:lpstr>
      <vt:lpstr>品种‘自主化’价格管理缺乏，价格混乱</vt:lpstr>
      <vt:lpstr>品种库存管理缺乏‘安全阀’、‘流动阀’、‘电子眼’</vt:lpstr>
      <vt:lpstr>三个工作计划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2015年上半年工作总结和下半年工作计划—商品部</dc:title>
  <dc:creator>Administrator</dc:creator>
  <cp:lastModifiedBy>Administrator</cp:lastModifiedBy>
  <cp:revision>59</cp:revision>
  <dcterms:created xsi:type="dcterms:W3CDTF">2015-07-19T11:11:17Z</dcterms:created>
  <dcterms:modified xsi:type="dcterms:W3CDTF">2015-07-19T15:24:35Z</dcterms:modified>
</cp:coreProperties>
</file>