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5" autoAdjust="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9AE6D-FFB0-49D7-B18A-35B916C627E0}" type="datetimeFigureOut">
              <a:rPr lang="zh-CN" altLang="en-US" smtClean="0"/>
              <a:t>2015/2/4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C12E6-A4C2-43C6-9ABD-198B64E405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C12E6-A4C2-43C6-9ABD-198B64E4056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p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85786" y="1857364"/>
            <a:ext cx="7772400" cy="1298575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>
                <a:latin typeface="+mj-ea"/>
              </a:rPr>
              <a:t>    </a:t>
            </a:r>
            <a:r>
              <a:rPr lang="zh-CN" altLang="en-US" b="1" dirty="0" smtClean="0">
                <a:latin typeface="+mj-ea"/>
              </a:rPr>
              <a:t>何世利</a:t>
            </a:r>
            <a:endParaRPr lang="zh-CN" altLang="en-US" b="1" dirty="0">
              <a:latin typeface="+mj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85918" y="3214686"/>
            <a:ext cx="6272234" cy="642942"/>
          </a:xfrm>
        </p:spPr>
        <p:txBody>
          <a:bodyPr>
            <a:normAutofit/>
          </a:bodyPr>
          <a:lstStyle/>
          <a:p>
            <a:pPr algn="l"/>
            <a:r>
              <a:rPr lang="en-US" altLang="zh-CN" sz="2000" b="1" dirty="0" smtClean="0">
                <a:solidFill>
                  <a:schemeClr val="tx1"/>
                </a:solidFill>
                <a:latin typeface="+mj-ea"/>
                <a:ea typeface="+mj-ea"/>
              </a:rPr>
              <a:t>   -----------</a:t>
            </a:r>
            <a:r>
              <a:rPr lang="zh-CN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四川太极大药房连锁有限公司旗舰店</a:t>
            </a:r>
            <a:endParaRPr lang="zh-CN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oo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图片 5" descr="psbCAE6ZC1S_meitu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642918"/>
            <a:ext cx="3429024" cy="55721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3929090" cy="3000396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b="1" dirty="0" smtClean="0">
                <a:latin typeface="+mj-ea"/>
              </a:rPr>
              <a:t>    大家好，我是何世利，毕业于重庆医药高等专科学校，现任旗舰店成药柜柜组长。</a:t>
            </a:r>
            <a:endParaRPr lang="zh-CN" altLang="en-US" sz="2800" b="1" dirty="0">
              <a:latin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ppppp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85852" y="2571744"/>
            <a:ext cx="4786346" cy="3714776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2200" b="1" dirty="0" smtClean="0">
                <a:solidFill>
                  <a:srgbClr val="003399"/>
                </a:solidFill>
                <a:latin typeface="Dotum" pitchFamily="34" charset="-127"/>
                <a:ea typeface="Dotum" pitchFamily="34" charset="-127"/>
              </a:rPr>
              <a:t>       时间飞逝，来公司这个大家庭已经</a:t>
            </a:r>
            <a:r>
              <a:rPr lang="en-US" altLang="zh-CN" sz="2200" b="1" dirty="0" smtClean="0">
                <a:solidFill>
                  <a:srgbClr val="003399"/>
                </a:solidFill>
                <a:latin typeface="Dotum" pitchFamily="34" charset="-127"/>
                <a:ea typeface="Dotum" pitchFamily="34" charset="-127"/>
              </a:rPr>
              <a:t>9</a:t>
            </a:r>
            <a:r>
              <a:rPr lang="zh-CN" altLang="en-US" sz="2200" b="1" dirty="0" smtClean="0">
                <a:solidFill>
                  <a:srgbClr val="003399"/>
                </a:solidFill>
                <a:latin typeface="Dotum" pitchFamily="34" charset="-127"/>
                <a:ea typeface="Dotum" pitchFamily="34" charset="-127"/>
              </a:rPr>
              <a:t>年时间了，前</a:t>
            </a:r>
            <a:r>
              <a:rPr lang="en-US" altLang="zh-CN" sz="2200" b="1" dirty="0" smtClean="0">
                <a:solidFill>
                  <a:srgbClr val="003399"/>
                </a:solidFill>
                <a:latin typeface="Dotum" pitchFamily="34" charset="-127"/>
                <a:ea typeface="Dotum" pitchFamily="34" charset="-127"/>
              </a:rPr>
              <a:t>5</a:t>
            </a:r>
            <a:r>
              <a:rPr lang="zh-CN" altLang="en-US" sz="2200" b="1" dirty="0" smtClean="0">
                <a:solidFill>
                  <a:srgbClr val="003399"/>
                </a:solidFill>
                <a:latin typeface="Dotum" pitchFamily="34" charset="-127"/>
                <a:ea typeface="Dotum" pitchFamily="34" charset="-127"/>
              </a:rPr>
              <a:t>年时间在旗舰店的收银台担任收银员以及成药柜物流组营业员，中间</a:t>
            </a:r>
            <a:r>
              <a:rPr lang="en-US" altLang="zh-CN" sz="2200" b="1" dirty="0" smtClean="0">
                <a:solidFill>
                  <a:srgbClr val="003399"/>
                </a:solidFill>
                <a:latin typeface="Dotum" pitchFamily="34" charset="-127"/>
                <a:ea typeface="Dotum" pitchFamily="34" charset="-127"/>
              </a:rPr>
              <a:t>2</a:t>
            </a:r>
            <a:r>
              <a:rPr lang="zh-CN" altLang="en-US" sz="2200" b="1" dirty="0" smtClean="0">
                <a:solidFill>
                  <a:srgbClr val="003399"/>
                </a:solidFill>
                <a:latin typeface="Dotum" pitchFamily="34" charset="-127"/>
                <a:ea typeface="Dotum" pitchFamily="34" charset="-127"/>
              </a:rPr>
              <a:t>年时间分别在水杉街店、观音桥店、滨江东路店担任过店长，给我许多锻炼自己的机会，现任旗舰店成药柜柜组长一职同时兼管收银台，主要负责门店活动策划，</a:t>
            </a:r>
            <a:r>
              <a:rPr lang="en-US" altLang="zh-CN" sz="2200" b="1" dirty="0" smtClean="0">
                <a:solidFill>
                  <a:srgbClr val="003399"/>
                </a:solidFill>
                <a:latin typeface="Dotum" pitchFamily="34" charset="-127"/>
                <a:ea typeface="Dotum" pitchFamily="34" charset="-127"/>
              </a:rPr>
              <a:t>POP</a:t>
            </a:r>
            <a:r>
              <a:rPr lang="zh-CN" altLang="en-US" sz="2200" b="1" dirty="0" smtClean="0">
                <a:solidFill>
                  <a:srgbClr val="003399"/>
                </a:solidFill>
                <a:latin typeface="Dotum" pitchFamily="34" charset="-127"/>
                <a:ea typeface="Dotum" pitchFamily="34" charset="-127"/>
              </a:rPr>
              <a:t>海报书写，气氛营造，以及收银台的现金管理，并协助店长以及同事们完成日常销售工作，服务顾客，让顾客满意而归</a:t>
            </a:r>
            <a:r>
              <a:rPr lang="zh-CN" altLang="en-US" sz="2200" b="1" dirty="0" smtClean="0">
                <a:solidFill>
                  <a:srgbClr val="003399"/>
                </a:solidFill>
                <a:latin typeface="Dotum" pitchFamily="34" charset="-127"/>
                <a:ea typeface="Dotum" pitchFamily="34" charset="-127"/>
              </a:rPr>
              <a:t>。</a:t>
            </a:r>
            <a:r>
              <a:rPr lang="en-US" altLang="zh-CN" sz="2300" dirty="0" smtClean="0">
                <a:solidFill>
                  <a:srgbClr val="003399"/>
                </a:solidFill>
                <a:latin typeface="Dotum" pitchFamily="34" charset="-127"/>
                <a:ea typeface="Dotum" pitchFamily="34" charset="-127"/>
              </a:rPr>
              <a:t/>
            </a:r>
            <a:br>
              <a:rPr lang="en-US" altLang="zh-CN" sz="2300" dirty="0" smtClean="0">
                <a:solidFill>
                  <a:srgbClr val="003399"/>
                </a:solidFill>
                <a:latin typeface="Dotum" pitchFamily="34" charset="-127"/>
                <a:ea typeface="Dotum" pitchFamily="34" charset="-127"/>
              </a:rPr>
            </a:br>
            <a:r>
              <a:rPr lang="en-US" altLang="zh-CN" sz="2000" dirty="0" smtClean="0"/>
              <a:t/>
            </a:r>
            <a:br>
              <a:rPr lang="en-US" altLang="zh-CN" sz="2000" dirty="0" smtClean="0"/>
            </a:b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ppp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2936" y="0"/>
            <a:ext cx="9176935" cy="6857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43174" y="285728"/>
            <a:ext cx="5715040" cy="3857652"/>
          </a:xfrm>
        </p:spPr>
        <p:txBody>
          <a:bodyPr>
            <a:normAutofit/>
          </a:bodyPr>
          <a:lstStyle/>
          <a:p>
            <a:pPr algn="l"/>
            <a:r>
              <a:rPr lang="zh-CN" altLang="en-US" sz="2000" b="1" dirty="0" smtClean="0"/>
              <a:t>         </a:t>
            </a:r>
            <a:r>
              <a:rPr lang="zh-CN" altLang="en-US" sz="2000" b="1" dirty="0" smtClean="0">
                <a:solidFill>
                  <a:schemeClr val="accent1">
                    <a:lumMod val="75000"/>
                  </a:schemeClr>
                </a:solidFill>
              </a:rPr>
              <a:t>在公司工作了</a:t>
            </a:r>
            <a:r>
              <a:rPr lang="en-US" altLang="zh-CN" sz="2000" b="1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zh-CN" altLang="en-US" sz="2000" b="1" dirty="0" smtClean="0">
                <a:solidFill>
                  <a:schemeClr val="accent1">
                    <a:lumMod val="75000"/>
                  </a:schemeClr>
                </a:solidFill>
              </a:rPr>
              <a:t>年的时间，非常感谢公司领导对我的厚爱的同时，更多地我要感谢我的同事们对我的支持与肯定。</a:t>
            </a:r>
            <a:r>
              <a:rPr lang="en-US" altLang="zh-CN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zh-CN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zh-CN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2000" b="1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zh-CN" altLang="en-US" sz="2000" b="1" dirty="0" smtClean="0">
                <a:solidFill>
                  <a:schemeClr val="accent1">
                    <a:lumMod val="75000"/>
                  </a:schemeClr>
                </a:solidFill>
              </a:rPr>
              <a:t>有人说：“</a:t>
            </a:r>
            <a:r>
              <a:rPr lang="en-US" altLang="zh-CN" sz="20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zh-CN" altLang="en-US" sz="2000" b="1" dirty="0" smtClean="0">
                <a:solidFill>
                  <a:schemeClr val="accent1">
                    <a:lumMod val="75000"/>
                  </a:schemeClr>
                </a:solidFill>
              </a:rPr>
              <a:t>如果是为了生活而工作，那么工作是辛苦的，把工作看成生命中的一部分，那么工作的过程是很受用的”，我在试着享受生命中的每一个过程。</a:t>
            </a:r>
            <a:r>
              <a:rPr lang="en-US" altLang="zh-CN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zh-CN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zh-CN" sz="2000" b="1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zh-CN" altLang="en-US" sz="2000" b="1" dirty="0" smtClean="0">
                <a:solidFill>
                  <a:schemeClr val="accent1">
                    <a:lumMod val="75000"/>
                  </a:schemeClr>
                </a:solidFill>
              </a:rPr>
              <a:t>公司是我们大家的，发展也要靠我们的共同努力，让我们携手共进，创造辉煌的明天！</a:t>
            </a:r>
            <a:endParaRPr lang="zh-CN" alt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prox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3000372"/>
            <a:ext cx="4214842" cy="1143000"/>
          </a:xfrm>
        </p:spPr>
        <p:txBody>
          <a:bodyPr>
            <a:normAutofit/>
          </a:bodyPr>
          <a:lstStyle/>
          <a:p>
            <a:r>
              <a:rPr lang="zh-CN" altLang="en-US" sz="6000" dirty="0" smtClean="0"/>
              <a:t>谢 谢！</a:t>
            </a:r>
            <a:endParaRPr lang="zh-CN" alt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153</TotalTime>
  <Words>192</Words>
  <PresentationFormat>全屏显示(4:3)</PresentationFormat>
  <Paragraphs>7</Paragraphs>
  <Slides>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    何世利</vt:lpstr>
      <vt:lpstr>    大家好，我是何世利，毕业于重庆医药高等专科学校，现任旗舰店成药柜柜组长。</vt:lpstr>
      <vt:lpstr>       时间飞逝，来公司这个大家庭已经9年时间了，前5年时间在旗舰店的收银台担任收银员以及成药柜物流组营业员，中间2年时间分别在水杉街店、观音桥店、滨江东路店担任过店长，给我许多锻炼自己的机会，现任旗舰店成药柜柜组长一职同时兼管收银台，主要负责门店活动策划，POP海报书写，气氛营造，以及收银台的现金管理，并协助店长以及同事们完成日常销售工作，服务顾客，让顾客满意而归。  </vt:lpstr>
      <vt:lpstr>         在公司工作了9年的时间，非常感谢公司领导对我的厚爱的同时，更多地我要感谢我的同事们对我的支持与肯定。          有人说：“  如果是为了生活而工作，那么工作是辛苦的，把工作看成生命中的一部分，那么工作的过程是很受用的”，我在试着享受生命中的每一个过程。          公司是我们大家的，发展也要靠我们的共同努力，让我们携手共进，创造辉煌的明天！</vt:lpstr>
      <vt:lpstr>谢 谢！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Lenovo</cp:lastModifiedBy>
  <cp:revision>36</cp:revision>
  <dcterms:created xsi:type="dcterms:W3CDTF">2015-02-04T07:47:01Z</dcterms:created>
  <dcterms:modified xsi:type="dcterms:W3CDTF">2015-02-04T10:46:47Z</dcterms:modified>
</cp:coreProperties>
</file>