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anshu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常用软件十八般武艺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太极大药房信息中心</a:t>
            </a:r>
            <a:endParaRPr lang="en-US" altLang="zh-CN" dirty="0" smtClean="0"/>
          </a:p>
          <a:p>
            <a:r>
              <a:rPr lang="zh-CN" altLang="en-US" dirty="0"/>
              <a:t>陆晓杰</a:t>
            </a:r>
          </a:p>
        </p:txBody>
      </p:sp>
    </p:spTree>
    <p:extLst>
      <p:ext uri="{BB962C8B-B14F-4D97-AF65-F5344CB8AC3E}">
        <p14:creationId xmlns:p14="http://schemas.microsoft.com/office/powerpoint/2010/main" val="13735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Wiz   vs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印象笔记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Wiz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优点：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更丰富的笔记格式。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更人性化的免费策略。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缺点：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与其他软件接口较少。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其他平台客户端不如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Windows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印象笔记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优点：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接口丰富，大部分软件可以直接对接。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平台客户端，界面统一 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缺点：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免费用户每月只可以同步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笔记格式支持相对简单。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94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思维导图</a:t>
            </a:r>
            <a:r>
              <a:rPr lang="en-US" altLang="zh-CN" dirty="0" smtClean="0"/>
              <a:t>--</a:t>
            </a:r>
            <a:r>
              <a:rPr lang="en-US" altLang="zh-CN" dirty="0" err="1" smtClean="0"/>
              <a:t>Freemind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简单、好用的思维导图软件。</a:t>
            </a:r>
            <a:endParaRPr lang="en-US" altLang="zh-CN" dirty="0" smtClean="0"/>
          </a:p>
          <a:p>
            <a:r>
              <a:rPr lang="en-US" altLang="zh-CN" dirty="0" err="1" smtClean="0"/>
              <a:t>Freemind</a:t>
            </a:r>
            <a:r>
              <a:rPr lang="zh-CN" altLang="en-US" dirty="0" smtClean="0"/>
              <a:t>，不是价格</a:t>
            </a:r>
            <a:r>
              <a:rPr lang="en-US" altLang="zh-CN" dirty="0" smtClean="0"/>
              <a:t>Free</a:t>
            </a:r>
            <a:r>
              <a:rPr lang="zh-CN" altLang="en-US" dirty="0" smtClean="0"/>
              <a:t>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而是解放你的心灵。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让你有更多的精力去思考更重要的事情。</a:t>
            </a:r>
            <a:endParaRPr lang="en-US" altLang="zh-CN" dirty="0" smtClean="0"/>
          </a:p>
          <a:p>
            <a:r>
              <a:rPr lang="en-US" altLang="zh-CN" dirty="0"/>
              <a:t>http://freemind.softonic.cn/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9013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纯真的书写平台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简书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一个简洁但完整的书写平台。</a:t>
            </a:r>
            <a:endParaRPr lang="en-US" altLang="zh-CN" dirty="0" smtClean="0"/>
          </a:p>
          <a:p>
            <a:r>
              <a:rPr lang="zh-CN" altLang="en-US" dirty="0" smtClean="0"/>
              <a:t>从书写，到发布一步完成。</a:t>
            </a:r>
            <a:endParaRPr lang="en-US" altLang="zh-CN" dirty="0" smtClean="0"/>
          </a:p>
          <a:p>
            <a:r>
              <a:rPr lang="zh-CN" altLang="en-US" dirty="0" smtClean="0"/>
              <a:t>无广告，无推销。</a:t>
            </a:r>
            <a:endParaRPr lang="en-US" altLang="zh-CN" dirty="0" smtClean="0"/>
          </a:p>
          <a:p>
            <a:r>
              <a:rPr lang="zh-CN" altLang="en-US" dirty="0" smtClean="0"/>
              <a:t>志同道合的小圈子。</a:t>
            </a:r>
            <a:endParaRPr lang="en-US" altLang="zh-CN" dirty="0" smtClean="0"/>
          </a:p>
          <a:p>
            <a:r>
              <a:rPr lang="en-US" altLang="zh-CN" dirty="0">
                <a:hlinkClick r:id="rId2"/>
              </a:rPr>
              <a:t>http://www.jianshu.com</a:t>
            </a:r>
            <a:r>
              <a:rPr lang="en-US" altLang="zh-CN" dirty="0" smtClean="0">
                <a:hlinkClick r:id="rId2"/>
              </a:rPr>
              <a:t>/</a:t>
            </a:r>
            <a:endParaRPr lang="en-US" altLang="zh-CN" dirty="0" smtClean="0"/>
          </a:p>
          <a:p>
            <a:r>
              <a:rPr lang="en-US" altLang="zh-CN" dirty="0"/>
              <a:t>http://www.jianshu.com/users/ca4edf450f54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6706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项目管理</a:t>
            </a:r>
            <a:r>
              <a:rPr lang="en-US" altLang="zh-CN" dirty="0" smtClean="0"/>
              <a:t>—Tower.im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简洁、好用</a:t>
            </a:r>
            <a:r>
              <a:rPr lang="zh-CN" altLang="en-US" dirty="0" smtClean="0"/>
              <a:t>的项目管理</a:t>
            </a:r>
            <a:r>
              <a:rPr lang="zh-CN" altLang="en-US" dirty="0" smtClean="0"/>
              <a:t>软件</a:t>
            </a:r>
            <a:endParaRPr lang="en-US" altLang="zh-CN" dirty="0" smtClean="0"/>
          </a:p>
          <a:p>
            <a:r>
              <a:rPr lang="zh-CN" altLang="en-US" dirty="0" smtClean="0"/>
              <a:t>任务清单、讨论、文档一应俱全</a:t>
            </a:r>
            <a:endParaRPr lang="en-US" altLang="zh-CN" dirty="0" smtClean="0"/>
          </a:p>
          <a:p>
            <a:r>
              <a:rPr lang="zh-CN" altLang="en-US" dirty="0" smtClean="0"/>
              <a:t>日程安排</a:t>
            </a:r>
            <a:endParaRPr lang="en-US" altLang="zh-CN" dirty="0" smtClean="0"/>
          </a:p>
          <a:p>
            <a:r>
              <a:rPr lang="zh-CN" altLang="en-US" dirty="0" smtClean="0"/>
              <a:t>个人绩效统计</a:t>
            </a:r>
            <a:endParaRPr lang="en-US" altLang="zh-CN" dirty="0" smtClean="0"/>
          </a:p>
          <a:p>
            <a:r>
              <a:rPr lang="zh-CN" altLang="en-US" dirty="0" smtClean="0"/>
              <a:t>成都出品，支持本地企业。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9747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个人辅助类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369893"/>
          </a:xfrm>
        </p:spPr>
        <p:txBody>
          <a:bodyPr>
            <a:noAutofit/>
          </a:bodyPr>
          <a:lstStyle/>
          <a:p>
            <a:pPr algn="l"/>
            <a:r>
              <a:rPr lang="zh-CN" altLang="en-US" dirty="0" smtClean="0"/>
              <a:t>每个人都有每个人的习惯。或许匆忙，或许悠闲。</a:t>
            </a:r>
            <a:endParaRPr lang="en-US" altLang="zh-CN" dirty="0" smtClean="0"/>
          </a:p>
          <a:p>
            <a:pPr algn="l"/>
            <a:r>
              <a:rPr lang="zh-CN" altLang="en-US" dirty="0"/>
              <a:t>我</a:t>
            </a:r>
            <a:r>
              <a:rPr lang="zh-CN" altLang="en-US" dirty="0" smtClean="0"/>
              <a:t>将我常用的帮助自我的软件列举出来，忘君自取之。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29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</a:t>
            </a:r>
            <a:r>
              <a:rPr lang="zh-CN" altLang="en-US" dirty="0" smtClean="0"/>
              <a:t>再会忘记</a:t>
            </a:r>
            <a:r>
              <a:rPr lang="en-US" altLang="zh-CN" dirty="0" smtClean="0"/>
              <a:t>--</a:t>
            </a:r>
            <a:r>
              <a:rPr lang="en-US" altLang="zh-CN" dirty="0" err="1" smtClean="0"/>
              <a:t>Wunderlist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个人觉得最好用的</a:t>
            </a:r>
            <a:r>
              <a:rPr lang="en-US" altLang="zh-CN" dirty="0" err="1" smtClean="0"/>
              <a:t>TodoList</a:t>
            </a:r>
            <a:r>
              <a:rPr lang="zh-CN" altLang="en-US" dirty="0" smtClean="0"/>
              <a:t>软件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使用</a:t>
            </a:r>
            <a:r>
              <a:rPr lang="en-US" altLang="zh-CN" dirty="0" smtClean="0"/>
              <a:t>2</a:t>
            </a:r>
            <a:r>
              <a:rPr lang="zh-CN" altLang="en-US" dirty="0" smtClean="0"/>
              <a:t>年有余</a:t>
            </a:r>
            <a:endParaRPr lang="en-US" altLang="zh-CN" dirty="0" smtClean="0"/>
          </a:p>
          <a:p>
            <a:r>
              <a:rPr lang="zh-CN" altLang="en-US" dirty="0" smtClean="0"/>
              <a:t>再也不会忘记事情。</a:t>
            </a:r>
            <a:endParaRPr lang="en-US" altLang="zh-CN" dirty="0" smtClean="0"/>
          </a:p>
          <a:p>
            <a:r>
              <a:rPr lang="zh-CN" altLang="en-US" dirty="0" smtClean="0"/>
              <a:t>智能提醒、重复提醒等。</a:t>
            </a:r>
            <a:endParaRPr lang="en-US" altLang="zh-CN" dirty="0" smtClean="0"/>
          </a:p>
          <a:p>
            <a:r>
              <a:rPr lang="zh-CN" altLang="en-US" dirty="0" smtClean="0"/>
              <a:t>跨平台，免费。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349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你还在记密码吗</a:t>
            </a:r>
            <a:r>
              <a:rPr lang="en-US" altLang="zh-CN" dirty="0" smtClean="0"/>
              <a:t>--</a:t>
            </a:r>
            <a:r>
              <a:rPr lang="en-US" altLang="zh-CN" dirty="0" err="1" smtClean="0"/>
              <a:t>Lastpass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zh-CN" altLang="en-US" dirty="0" smtClean="0"/>
              <a:t>个密码管理所有密码</a:t>
            </a:r>
            <a:endParaRPr lang="en-US" altLang="zh-CN" dirty="0" smtClean="0"/>
          </a:p>
          <a:p>
            <a:r>
              <a:rPr lang="zh-CN" altLang="en-US" dirty="0" smtClean="0"/>
              <a:t>自动生成各种随机密码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不再一个密码走天下</a:t>
            </a:r>
            <a:endParaRPr lang="en-US" altLang="zh-CN" dirty="0" smtClean="0"/>
          </a:p>
          <a:p>
            <a:r>
              <a:rPr lang="zh-CN" altLang="en-US" dirty="0" smtClean="0"/>
              <a:t>解放自己的大脑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03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还在用网页发送邮件？</a:t>
            </a:r>
            <a:r>
              <a:rPr lang="en-US" altLang="zh-CN" dirty="0" smtClean="0"/>
              <a:t>--</a:t>
            </a:r>
            <a:r>
              <a:rPr lang="en-US" altLang="zh-CN" dirty="0" err="1" smtClean="0"/>
              <a:t>Foxmail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邮件，是工作中传递资料最好的工具。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QQ</a:t>
            </a:r>
            <a:r>
              <a:rPr lang="zh-CN" altLang="en-US" dirty="0" smtClean="0"/>
              <a:t>不是，</a:t>
            </a:r>
            <a:r>
              <a:rPr lang="en-US" altLang="zh-CN" dirty="0" smtClean="0"/>
              <a:t>QQ</a:t>
            </a:r>
            <a:r>
              <a:rPr lang="zh-CN" altLang="en-US" dirty="0" smtClean="0"/>
              <a:t>传递文件更不是。</a:t>
            </a:r>
            <a:endParaRPr lang="en-US" altLang="zh-CN" dirty="0" smtClean="0"/>
          </a:p>
          <a:p>
            <a:r>
              <a:rPr lang="zh-CN" altLang="en-US" dirty="0" smtClean="0"/>
              <a:t>最好用的邮件客户端之一</a:t>
            </a:r>
            <a:endParaRPr lang="en-US" altLang="zh-CN" dirty="0" smtClean="0"/>
          </a:p>
          <a:p>
            <a:r>
              <a:rPr lang="zh-CN" altLang="en-US" dirty="0" smtClean="0"/>
              <a:t>智能匹配各大邮件商</a:t>
            </a:r>
            <a:endParaRPr lang="en-US" altLang="zh-CN" dirty="0" smtClean="0"/>
          </a:p>
          <a:p>
            <a:r>
              <a:rPr lang="zh-CN" altLang="en-US" dirty="0" smtClean="0"/>
              <a:t>收发邮件更方便</a:t>
            </a:r>
            <a:endParaRPr lang="en-US" altLang="zh-CN" dirty="0" smtClean="0"/>
          </a:p>
          <a:p>
            <a:r>
              <a:rPr lang="zh-CN" altLang="en-US" dirty="0" smtClean="0"/>
              <a:t>上传附件更快速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953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还在用</a:t>
            </a:r>
            <a:r>
              <a:rPr lang="en-US" altLang="zh-CN" dirty="0" smtClean="0"/>
              <a:t>360</a:t>
            </a:r>
            <a:r>
              <a:rPr lang="zh-CN" altLang="en-US" dirty="0" smtClean="0"/>
              <a:t>杀毒？金山毒霸？</a:t>
            </a:r>
            <a:r>
              <a:rPr lang="en-US" altLang="zh-CN" dirty="0" smtClean="0"/>
              <a:t>--MSE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微软官方出品杀毒软件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质量有保证</a:t>
            </a:r>
            <a:endParaRPr lang="en-US" altLang="zh-CN" dirty="0" smtClean="0"/>
          </a:p>
          <a:p>
            <a:r>
              <a:rPr lang="zh-CN" altLang="en-US" dirty="0" smtClean="0"/>
              <a:t>良心之作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占用内存小，效率高，误杀率低</a:t>
            </a:r>
            <a:endParaRPr lang="en-US" altLang="zh-CN" dirty="0" smtClean="0"/>
          </a:p>
          <a:p>
            <a:r>
              <a:rPr lang="zh-CN" altLang="en-US" dirty="0" smtClean="0"/>
              <a:t>免费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29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PDF</a:t>
            </a:r>
            <a:r>
              <a:rPr lang="zh-CN" altLang="en-US" dirty="0" smtClean="0"/>
              <a:t>阅读，我用福昕阅读器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err="1" smtClean="0"/>
              <a:t>Foxit</a:t>
            </a:r>
            <a:r>
              <a:rPr lang="en-US" altLang="zh-CN" dirty="0" smtClean="0"/>
              <a:t> Reader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为什么是它？</a:t>
            </a:r>
            <a:endParaRPr lang="en-US" altLang="zh-CN" dirty="0" smtClean="0"/>
          </a:p>
          <a:p>
            <a:r>
              <a:rPr lang="zh-CN" altLang="en-US" dirty="0" smtClean="0"/>
              <a:t>更小巧</a:t>
            </a:r>
            <a:r>
              <a:rPr lang="en-US" altLang="zh-CN" dirty="0" smtClean="0"/>
              <a:t>--Adobe Reader</a:t>
            </a:r>
            <a:r>
              <a:rPr lang="zh-CN" altLang="en-US" dirty="0" smtClean="0"/>
              <a:t>庞大</a:t>
            </a:r>
            <a:endParaRPr lang="en-US" altLang="zh-CN" dirty="0" smtClean="0"/>
          </a:p>
          <a:p>
            <a:r>
              <a:rPr lang="zh-CN" altLang="en-US" dirty="0" smtClean="0"/>
              <a:t>可以直接编辑</a:t>
            </a:r>
            <a:r>
              <a:rPr lang="en-US" altLang="zh-CN" dirty="0" smtClean="0"/>
              <a:t>PDF</a:t>
            </a:r>
            <a:r>
              <a:rPr lang="zh-CN" altLang="en-US" dirty="0" smtClean="0"/>
              <a:t>文档，并保存。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2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为什么要讲十八般武艺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工欲善其事，必先利其器</a:t>
            </a:r>
            <a:r>
              <a:rPr lang="en-US" altLang="zh-CN" dirty="0" smtClean="0"/>
              <a:t>—《</a:t>
            </a:r>
            <a:r>
              <a:rPr lang="zh-CN" altLang="en-US" dirty="0" smtClean="0"/>
              <a:t>论语</a:t>
            </a:r>
            <a:r>
              <a:rPr lang="en-US" altLang="zh-CN" dirty="0" smtClean="0"/>
              <a:t>》</a:t>
            </a:r>
          </a:p>
          <a:p>
            <a:r>
              <a:rPr lang="zh-CN" altLang="en-US" dirty="0" smtClean="0"/>
              <a:t>君子性非异也，善假于物也</a:t>
            </a:r>
            <a:r>
              <a:rPr lang="en-US" altLang="zh-CN" dirty="0" smtClean="0"/>
              <a:t>—《</a:t>
            </a:r>
            <a:r>
              <a:rPr lang="zh-CN" altLang="en-US" dirty="0" smtClean="0"/>
              <a:t>荀子</a:t>
            </a:r>
            <a:r>
              <a:rPr lang="en-US" altLang="zh-CN" dirty="0" smtClean="0"/>
              <a:t>》</a:t>
            </a:r>
          </a:p>
          <a:p>
            <a:r>
              <a:rPr lang="zh-CN" altLang="en-US" dirty="0" smtClean="0"/>
              <a:t>磨刀不误砍柴工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29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其他扩展类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369893"/>
          </a:xfrm>
        </p:spPr>
        <p:txBody>
          <a:bodyPr>
            <a:noAutofit/>
          </a:bodyPr>
          <a:lstStyle/>
          <a:p>
            <a:pPr algn="l"/>
            <a:r>
              <a:rPr lang="zh-CN" altLang="en-US" dirty="0" smtClean="0"/>
              <a:t>生活，总是柴米油盐酱醋茶，五花八门。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这里，也介绍一些生活类软件。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16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查</a:t>
            </a:r>
            <a:r>
              <a:rPr lang="zh-CN" altLang="en-US" dirty="0" smtClean="0"/>
              <a:t>快递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快递</a:t>
            </a:r>
            <a:r>
              <a:rPr lang="en-US" altLang="zh-CN" dirty="0" smtClean="0"/>
              <a:t>100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支持国内外绝大多数快递单号查询</a:t>
            </a:r>
            <a:endParaRPr lang="en-US" altLang="zh-CN" dirty="0" smtClean="0"/>
          </a:p>
          <a:p>
            <a:r>
              <a:rPr lang="zh-CN" altLang="en-US" dirty="0" smtClean="0"/>
              <a:t>不再需要去每个快递网站查询</a:t>
            </a:r>
            <a:endParaRPr lang="en-US" altLang="zh-CN" dirty="0" smtClean="0"/>
          </a:p>
          <a:p>
            <a:r>
              <a:rPr lang="zh-CN" altLang="en-US" dirty="0" smtClean="0"/>
              <a:t>查询历史记录保存</a:t>
            </a:r>
            <a:endParaRPr lang="en-US" altLang="zh-CN" dirty="0" smtClean="0"/>
          </a:p>
          <a:p>
            <a:r>
              <a:rPr lang="zh-CN" altLang="en-US" dirty="0" smtClean="0"/>
              <a:t>客户端同步查询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看电子书</a:t>
            </a:r>
            <a:r>
              <a:rPr lang="en-US" altLang="zh-CN" dirty="0" smtClean="0"/>
              <a:t>–</a:t>
            </a:r>
            <a:r>
              <a:rPr lang="zh-CN" altLang="en-US" dirty="0" smtClean="0"/>
              <a:t>多看阅读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良好的排版格式</a:t>
            </a:r>
            <a:endParaRPr lang="en-US" altLang="zh-CN" dirty="0" smtClean="0"/>
          </a:p>
          <a:p>
            <a:r>
              <a:rPr lang="zh-CN" altLang="en-US" dirty="0"/>
              <a:t>亲</a:t>
            </a:r>
            <a:r>
              <a:rPr lang="zh-CN" altLang="en-US" dirty="0" smtClean="0"/>
              <a:t>民的定价</a:t>
            </a:r>
            <a:endParaRPr lang="en-US" altLang="zh-CN" dirty="0" smtClean="0"/>
          </a:p>
          <a:p>
            <a:r>
              <a:rPr lang="zh-CN" altLang="en-US" dirty="0" smtClean="0"/>
              <a:t>多客户端支持</a:t>
            </a:r>
            <a:endParaRPr lang="en-US" altLang="zh-CN" dirty="0" smtClean="0"/>
          </a:p>
          <a:p>
            <a:r>
              <a:rPr lang="zh-CN" altLang="en-US" dirty="0" smtClean="0"/>
              <a:t>笔记同步，并可以导出到印象笔记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925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</a:t>
            </a:r>
            <a:r>
              <a:rPr lang="zh-CN" altLang="en-US" dirty="0" smtClean="0"/>
              <a:t>单词不？</a:t>
            </a:r>
            <a:r>
              <a:rPr lang="en-US" altLang="zh-CN" dirty="0" smtClean="0"/>
              <a:t>--</a:t>
            </a:r>
            <a:r>
              <a:rPr lang="zh-CN" altLang="en-US" dirty="0" smtClean="0"/>
              <a:t>拓词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</a:t>
            </a:r>
            <a:r>
              <a:rPr lang="zh-CN" altLang="en-US" dirty="0" smtClean="0"/>
              <a:t>了</a:t>
            </a:r>
            <a:r>
              <a:rPr lang="en-US" altLang="zh-CN" dirty="0" smtClean="0"/>
              <a:t>2</a:t>
            </a:r>
            <a:r>
              <a:rPr lang="zh-CN" altLang="en-US" dirty="0" smtClean="0"/>
              <a:t>年以上的背单词软件</a:t>
            </a:r>
            <a:endParaRPr lang="en-US" altLang="zh-CN" dirty="0" smtClean="0"/>
          </a:p>
          <a:p>
            <a:r>
              <a:rPr lang="zh-CN" altLang="en-US" dirty="0" smtClean="0"/>
              <a:t>不用思考，只管背</a:t>
            </a:r>
            <a:endParaRPr lang="en-US" altLang="zh-CN" dirty="0" smtClean="0"/>
          </a:p>
          <a:p>
            <a:r>
              <a:rPr lang="zh-CN" altLang="en-US" dirty="0" smtClean="0"/>
              <a:t>自动重复，自动提醒</a:t>
            </a:r>
            <a:endParaRPr lang="en-US" altLang="zh-CN" dirty="0" smtClean="0"/>
          </a:p>
          <a:p>
            <a:r>
              <a:rPr lang="zh-CN" altLang="en-US" dirty="0" smtClean="0"/>
              <a:t>还真有效果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85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知之为知之，不知为不知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知乎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知乎的副标</a:t>
            </a:r>
            <a:r>
              <a:rPr lang="en-US" altLang="zh-CN" dirty="0" smtClean="0"/>
              <a:t>--</a:t>
            </a:r>
            <a:r>
              <a:rPr lang="zh-CN" altLang="en-US" dirty="0" smtClean="0"/>
              <a:t>与世界分享你的知识，经验和见解</a:t>
            </a:r>
            <a:endParaRPr lang="en-US" altLang="zh-CN" dirty="0"/>
          </a:p>
          <a:p>
            <a:r>
              <a:rPr lang="zh-CN" altLang="en-US" dirty="0" smtClean="0"/>
              <a:t>国内最好的问答网站，上管天文，下管地理，中间管人事</a:t>
            </a:r>
            <a:endParaRPr lang="en-US" altLang="zh-CN" dirty="0" smtClean="0"/>
          </a:p>
          <a:p>
            <a:r>
              <a:rPr lang="zh-CN" altLang="en-US" dirty="0"/>
              <a:t>各</a:t>
            </a:r>
            <a:r>
              <a:rPr lang="zh-CN" altLang="en-US" dirty="0" smtClean="0"/>
              <a:t>行业精英的展示才艺的地方</a:t>
            </a:r>
            <a:endParaRPr lang="en-US" altLang="zh-CN" dirty="0" smtClean="0"/>
          </a:p>
          <a:p>
            <a:r>
              <a:rPr lang="zh-CN" altLang="en-US" dirty="0" smtClean="0"/>
              <a:t>不是百度知道能比的</a:t>
            </a:r>
            <a:endParaRPr lang="en-US" altLang="zh-CN" dirty="0" smtClean="0"/>
          </a:p>
          <a:p>
            <a:r>
              <a:rPr lang="en-US" altLang="zh-CN" dirty="0" smtClean="0"/>
              <a:t>2014</a:t>
            </a:r>
            <a:r>
              <a:rPr lang="zh-CN" altLang="en-US" dirty="0" smtClean="0"/>
              <a:t>年有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天在看知乎</a:t>
            </a:r>
            <a:endParaRPr lang="en-US" altLang="zh-CN" dirty="0" smtClean="0"/>
          </a:p>
          <a:p>
            <a:r>
              <a:rPr lang="zh-CN" altLang="en-US" dirty="0" smtClean="0"/>
              <a:t>几乎每天至少看一个小时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72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18</a:t>
            </a:r>
            <a:r>
              <a:rPr lang="zh-CN" altLang="en-US" dirty="0" smtClean="0"/>
              <a:t>般武艺，完了吗？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zh-CN" altLang="en-US" dirty="0" smtClean="0"/>
              <a:t>刚才讲了那么多？你记住了多少？是不是真的是</a:t>
            </a:r>
            <a:r>
              <a:rPr lang="en-US" altLang="zh-CN" dirty="0" smtClean="0"/>
              <a:t>18</a:t>
            </a:r>
            <a:r>
              <a:rPr lang="zh-CN" altLang="en-US" dirty="0" smtClean="0"/>
              <a:t>个？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不，是</a:t>
            </a:r>
            <a:r>
              <a:rPr lang="en-US" altLang="zh-CN" dirty="0" smtClean="0"/>
              <a:t>17</a:t>
            </a:r>
            <a:r>
              <a:rPr lang="zh-CN" altLang="en-US" dirty="0" smtClean="0"/>
              <a:t>个来着？那最后一个是什么？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73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最后一个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屠龙刀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什么是屠龙刀？</a:t>
            </a:r>
            <a:endParaRPr lang="en-US" altLang="zh-CN" dirty="0" smtClean="0"/>
          </a:p>
          <a:p>
            <a:r>
              <a:rPr lang="zh-CN" altLang="en-US" dirty="0" smtClean="0"/>
              <a:t>有没有屠龙刀？</a:t>
            </a:r>
            <a:endParaRPr lang="en-US" altLang="zh-CN" dirty="0" smtClean="0"/>
          </a:p>
          <a:p>
            <a:r>
              <a:rPr lang="zh-CN" altLang="en-US" dirty="0" smtClean="0"/>
              <a:t>别人讲的再多，再好。还是需要自己去学习，内化为自己的能力。</a:t>
            </a:r>
            <a:endParaRPr lang="en-US" altLang="zh-CN" dirty="0" smtClean="0"/>
          </a:p>
          <a:p>
            <a:r>
              <a:rPr lang="zh-CN" altLang="en-US" dirty="0" smtClean="0"/>
              <a:t>我讲的也不一定对，要有选择的吸收。</a:t>
            </a:r>
            <a:endParaRPr lang="en-US" altLang="zh-CN" dirty="0" smtClean="0"/>
          </a:p>
          <a:p>
            <a:r>
              <a:rPr lang="zh-CN" altLang="en-US" dirty="0" smtClean="0"/>
              <a:t>独立的</a:t>
            </a:r>
            <a:r>
              <a:rPr lang="zh-CN" altLang="en-US" dirty="0" smtClean="0"/>
              <a:t>鉴别能力。</a:t>
            </a:r>
            <a:endParaRPr lang="en-US" altLang="zh-CN" dirty="0" smtClean="0"/>
          </a:p>
          <a:p>
            <a:r>
              <a:rPr lang="zh-CN" altLang="en-US" dirty="0" smtClean="0"/>
              <a:t>每个人都是独立的特别个体。每个人都有自己的十八般武艺。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28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1403797" y="2824341"/>
            <a:ext cx="9601200" cy="1303337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22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文件管理类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369893"/>
          </a:xfrm>
        </p:spPr>
        <p:txBody>
          <a:bodyPr>
            <a:noAutofit/>
          </a:bodyPr>
          <a:lstStyle/>
          <a:p>
            <a:pPr algn="l"/>
            <a:r>
              <a:rPr lang="zh-CN" altLang="en-US" dirty="0" smtClean="0"/>
              <a:t>日常工作中，各种文件的编辑、存储是每天都需要接触的。如何快速搜索到你需要的文件？如何更安全保存你的文件？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这，是一个问题。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0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文件搜索利器</a:t>
            </a:r>
            <a:r>
              <a:rPr lang="en-US" altLang="zh-CN" dirty="0" smtClean="0"/>
              <a:t>--Everything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295401" y="2556932"/>
            <a:ext cx="4989489" cy="304537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天下武功，唯快不破。</a:t>
            </a:r>
            <a:endParaRPr lang="en-US" altLang="zh-CN" dirty="0" smtClean="0"/>
          </a:p>
          <a:p>
            <a:r>
              <a:rPr lang="zh-CN" altLang="en-US" dirty="0" smtClean="0"/>
              <a:t>搜索任何文件，一秒给结果。</a:t>
            </a:r>
            <a:endParaRPr lang="en-US" altLang="zh-CN" dirty="0" smtClean="0"/>
          </a:p>
          <a:p>
            <a:r>
              <a:rPr lang="zh-CN" altLang="en-US" dirty="0"/>
              <a:t>用</a:t>
            </a:r>
            <a:r>
              <a:rPr lang="zh-CN" altLang="en-US" dirty="0" smtClean="0"/>
              <a:t>了之后你再也不想用</a:t>
            </a:r>
            <a:r>
              <a:rPr lang="en-US" altLang="zh-CN" dirty="0" smtClean="0"/>
              <a:t>Windows</a:t>
            </a:r>
            <a:r>
              <a:rPr lang="zh-CN" altLang="en-US" dirty="0" smtClean="0"/>
              <a:t>自带的搜索。</a:t>
            </a:r>
            <a:endParaRPr lang="en-US" altLang="zh-CN" dirty="0" smtClean="0"/>
          </a:p>
          <a:p>
            <a:r>
              <a:rPr lang="zh-CN" altLang="en-US" dirty="0" smtClean="0"/>
              <a:t>前置条件：使用</a:t>
            </a:r>
            <a:r>
              <a:rPr lang="en-US" altLang="zh-CN" dirty="0" smtClean="0"/>
              <a:t>NTFS</a:t>
            </a:r>
            <a:r>
              <a:rPr lang="zh-CN" altLang="en-US" dirty="0" smtClean="0"/>
              <a:t>格式的文件系统</a:t>
            </a:r>
            <a:endParaRPr lang="zh-CN" altLang="en-US" dirty="0"/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98" y="2556932"/>
            <a:ext cx="4329719" cy="198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4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云同步管理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坚果云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本地、网络同步管理。</a:t>
            </a:r>
            <a:endParaRPr lang="en-US" altLang="zh-CN" dirty="0" smtClean="0"/>
          </a:p>
          <a:p>
            <a:r>
              <a:rPr lang="zh-CN" altLang="en-US" dirty="0" smtClean="0"/>
              <a:t>随时随地查看文件。</a:t>
            </a:r>
            <a:endParaRPr lang="en-US" altLang="zh-CN" dirty="0" smtClean="0"/>
          </a:p>
          <a:p>
            <a:r>
              <a:rPr lang="zh-CN" altLang="en-US" dirty="0" smtClean="0"/>
              <a:t>安全备份、历史版本管理。</a:t>
            </a:r>
            <a:endParaRPr lang="en-US" altLang="zh-CN" dirty="0" smtClean="0"/>
          </a:p>
          <a:p>
            <a:r>
              <a:rPr lang="zh-CN" altLang="en-US" dirty="0" smtClean="0"/>
              <a:t>回收站防止误删除。</a:t>
            </a:r>
            <a:endParaRPr lang="en-US" altLang="zh-CN" dirty="0" smtClean="0"/>
          </a:p>
          <a:p>
            <a:r>
              <a:rPr lang="zh-CN" altLang="en-US" dirty="0" smtClean="0"/>
              <a:t>共享文件，</a:t>
            </a:r>
            <a:r>
              <a:rPr lang="zh-CN" altLang="en-US" dirty="0" smtClean="0"/>
              <a:t>协</a:t>
            </a:r>
            <a:r>
              <a:rPr lang="zh-CN" altLang="en-US" dirty="0"/>
              <a:t>同</a:t>
            </a:r>
            <a:r>
              <a:rPr lang="zh-CN" altLang="en-US" dirty="0" smtClean="0"/>
              <a:t>办公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全平台支持。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59" y="2556932"/>
            <a:ext cx="3695238" cy="2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文件压缩</a:t>
            </a:r>
            <a:r>
              <a:rPr lang="en-US" altLang="zh-CN" dirty="0" smtClean="0"/>
              <a:t>-7zip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免费软件，无授权问题。</a:t>
            </a:r>
            <a:endParaRPr lang="en-US" altLang="zh-CN" dirty="0" smtClean="0"/>
          </a:p>
          <a:p>
            <a:r>
              <a:rPr lang="zh-CN" altLang="en-US" dirty="0" smtClean="0"/>
              <a:t>支持常见的</a:t>
            </a:r>
            <a:r>
              <a:rPr lang="en-US" altLang="zh-CN" dirty="0" smtClean="0"/>
              <a:t>zip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rar</a:t>
            </a:r>
            <a:r>
              <a:rPr lang="zh-CN" altLang="en-US" dirty="0" smtClean="0"/>
              <a:t>压缩格式。</a:t>
            </a:r>
            <a:endParaRPr lang="en-US" altLang="zh-CN" dirty="0" smtClean="0"/>
          </a:p>
          <a:p>
            <a:r>
              <a:rPr lang="zh-CN" altLang="en-US" dirty="0" smtClean="0"/>
              <a:t>独有</a:t>
            </a:r>
            <a:r>
              <a:rPr lang="en-US" altLang="zh-CN" dirty="0" smtClean="0"/>
              <a:t>7z</a:t>
            </a:r>
            <a:r>
              <a:rPr lang="zh-CN" altLang="en-US" dirty="0" smtClean="0"/>
              <a:t>压缩格式提供更高压缩质量。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1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知识管理类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369893"/>
          </a:xfrm>
        </p:spPr>
        <p:txBody>
          <a:bodyPr>
            <a:noAutofit/>
          </a:bodyPr>
          <a:lstStyle/>
          <a:p>
            <a:pPr algn="l"/>
            <a:r>
              <a:rPr lang="zh-CN" altLang="en-US" dirty="0"/>
              <a:t>当今</a:t>
            </a:r>
            <a:r>
              <a:rPr lang="zh-CN" altLang="en-US" dirty="0" smtClean="0"/>
              <a:t>时代，各种资讯铺天盖地。如何从资讯海洋中提取自己需要的信息，再加工为知识，最后提炼、沉淀为自己的智慧？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这，也是一个问题。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7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Windows</a:t>
            </a:r>
            <a:r>
              <a:rPr lang="zh-CN" altLang="en-US" dirty="0" smtClean="0"/>
              <a:t>下最好的个人知识管理</a:t>
            </a:r>
            <a:r>
              <a:rPr lang="en-US" altLang="zh-CN" dirty="0" smtClean="0"/>
              <a:t>-Wiz</a:t>
            </a:r>
            <a:r>
              <a:rPr lang="zh-CN" altLang="en-US" dirty="0" smtClean="0"/>
              <a:t>（为知笔记）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功能强大。</a:t>
            </a:r>
            <a:endParaRPr lang="en-US" altLang="zh-CN" dirty="0" smtClean="0"/>
          </a:p>
          <a:p>
            <a:r>
              <a:rPr lang="zh-CN" altLang="en-US" dirty="0" smtClean="0"/>
              <a:t>笔记、便签、简单</a:t>
            </a:r>
            <a:r>
              <a:rPr lang="en-US" altLang="zh-CN" dirty="0" smtClean="0"/>
              <a:t>Checklist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支持丰富的笔记格式，强大的模板。</a:t>
            </a:r>
            <a:endParaRPr lang="en-US" altLang="zh-CN" dirty="0" smtClean="0"/>
          </a:p>
          <a:p>
            <a:r>
              <a:rPr lang="zh-CN" altLang="en-US" dirty="0" smtClean="0"/>
              <a:t>云同步，跨平台。</a:t>
            </a:r>
            <a:endParaRPr lang="en-US" altLang="zh-CN" dirty="0" smtClean="0"/>
          </a:p>
          <a:p>
            <a:r>
              <a:rPr lang="zh-CN" altLang="en-US" dirty="0" smtClean="0"/>
              <a:t>免费，免费，还是免费。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37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大象不会忘记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印象笔记</a:t>
            </a:r>
            <a:r>
              <a:rPr lang="en-US" altLang="zh-CN" dirty="0" smtClean="0"/>
              <a:t>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你的第二大脑</a:t>
            </a:r>
            <a:endParaRPr lang="en-US" altLang="zh-CN" dirty="0" smtClean="0"/>
          </a:p>
          <a:p>
            <a:r>
              <a:rPr lang="zh-CN" altLang="en-US" dirty="0" smtClean="0"/>
              <a:t>所有东西直接往里面存即可</a:t>
            </a:r>
            <a:endParaRPr lang="en-US" altLang="zh-CN" dirty="0" smtClean="0"/>
          </a:p>
          <a:p>
            <a:r>
              <a:rPr lang="zh-CN" altLang="en-US" dirty="0"/>
              <a:t>丰富</a:t>
            </a:r>
            <a:r>
              <a:rPr lang="zh-CN" altLang="en-US" dirty="0" smtClean="0"/>
              <a:t>的平台对接，支持各种软件接口</a:t>
            </a:r>
            <a:endParaRPr lang="en-US" altLang="zh-CN" dirty="0" smtClean="0"/>
          </a:p>
          <a:p>
            <a:r>
              <a:rPr lang="zh-CN" altLang="en-US" dirty="0" smtClean="0"/>
              <a:t>更丰富的跨平台支持</a:t>
            </a:r>
            <a:r>
              <a:rPr lang="en-US" altLang="zh-CN" dirty="0" smtClean="0"/>
              <a:t>—Windows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Mac</a:t>
            </a:r>
            <a:r>
              <a:rPr lang="zh-CN" altLang="en-US" dirty="0" smtClean="0"/>
              <a:t>、</a:t>
            </a:r>
            <a:r>
              <a:rPr lang="en-US" altLang="zh-CN" dirty="0" smtClean="0"/>
              <a:t>iPhone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、</a:t>
            </a:r>
            <a:r>
              <a:rPr lang="en-US" altLang="zh-CN" dirty="0" smtClean="0"/>
              <a:t>Windows Phone</a:t>
            </a:r>
            <a:r>
              <a:rPr lang="zh-CN" altLang="en-US" dirty="0" smtClean="0"/>
              <a:t>等。</a:t>
            </a:r>
            <a:endParaRPr lang="en-US" altLang="zh-CN" dirty="0" smtClean="0"/>
          </a:p>
          <a:p>
            <a:r>
              <a:rPr lang="en-US" altLang="zh-CN" dirty="0"/>
              <a:t>https://www.yinxiang.com/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03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</TotalTime>
  <Words>898</Words>
  <Application>Microsoft Office PowerPoint</Application>
  <PresentationFormat>宽屏</PresentationFormat>
  <Paragraphs>135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方正舒体</vt:lpstr>
      <vt:lpstr>华文行楷</vt:lpstr>
      <vt:lpstr>华文楷体</vt:lpstr>
      <vt:lpstr>隶书</vt:lpstr>
      <vt:lpstr>微软雅黑</vt:lpstr>
      <vt:lpstr>Arial</vt:lpstr>
      <vt:lpstr>Garamond</vt:lpstr>
      <vt:lpstr>环保</vt:lpstr>
      <vt:lpstr>常用软件十八般武艺</vt:lpstr>
      <vt:lpstr>为什么要讲十八般武艺</vt:lpstr>
      <vt:lpstr>文件管理类</vt:lpstr>
      <vt:lpstr>文件搜索利器--Everything</vt:lpstr>
      <vt:lpstr>云同步管理—坚果云</vt:lpstr>
      <vt:lpstr>文件压缩-7zip</vt:lpstr>
      <vt:lpstr>知识管理类</vt:lpstr>
      <vt:lpstr>Windows下最好的个人知识管理-Wiz（为知笔记）</vt:lpstr>
      <vt:lpstr>大象不会忘记—印象笔记 </vt:lpstr>
      <vt:lpstr>Wiz   vs  印象笔记  </vt:lpstr>
      <vt:lpstr>思维导图--Freemind</vt:lpstr>
      <vt:lpstr>纯真的书写平台—简书</vt:lpstr>
      <vt:lpstr>项目管理—Tower.im</vt:lpstr>
      <vt:lpstr>个人辅助类</vt:lpstr>
      <vt:lpstr>不再会忘记--Wunderlist</vt:lpstr>
      <vt:lpstr>你还在记密码吗--Lastpass</vt:lpstr>
      <vt:lpstr>还在用网页发送邮件？--Foxmail</vt:lpstr>
      <vt:lpstr>还在用360杀毒？金山毒霸？--MSE</vt:lpstr>
      <vt:lpstr>PDF阅读，我用福昕阅读器 （Foxit Reader）</vt:lpstr>
      <vt:lpstr>其他扩展类</vt:lpstr>
      <vt:lpstr>查快递 – 快递100</vt:lpstr>
      <vt:lpstr>看电子书–多看阅读</vt:lpstr>
      <vt:lpstr>背单词不？--拓词</vt:lpstr>
      <vt:lpstr>知之为知之，不知为不知—知乎</vt:lpstr>
      <vt:lpstr>18般武艺，完了吗？</vt:lpstr>
      <vt:lpstr>最后一个—屠龙刀</vt:lpstr>
      <vt:lpstr>感谢聆听！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李华</dc:creator>
  <cp:lastModifiedBy>李华</cp:lastModifiedBy>
  <cp:revision>44</cp:revision>
  <dcterms:created xsi:type="dcterms:W3CDTF">2015-01-21T03:39:31Z</dcterms:created>
  <dcterms:modified xsi:type="dcterms:W3CDTF">2015-01-21T07:16:18Z</dcterms:modified>
</cp:coreProperties>
</file>