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84" r:id="rId1"/>
  </p:sldMasterIdLst>
  <p:notesMasterIdLst>
    <p:notesMasterId r:id="rId2"/>
  </p:notesMasterIdLst>
  <p:sldIdLst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</p:sldIdLst>
  <p:sldSz type="screen4x3" cy="6858000" cx="9144000"/>
  <p:notesSz cx="6858000" cy="9144000"/>
  <p:defaultTextStyle>
    <a:lvl1pPr algn="l" eaLnBrk="1" fontAlgn="base" hangingPunct="1" indent="0" latinLnBrk="1" marL="0">
      <a:lnSpc>
        <a:spcPct val="100000"/>
      </a:lnSpc>
      <a:spcBef>
        <a:spcPct val="0"/>
      </a:spcBef>
      <a:spcAft>
        <a:spcPct val="0"/>
      </a:spcAft>
      <a:buFont typeface="Arial" pitchFamily="0" charset="0"/>
      <a:buNone/>
      <a:defRPr baseline="0" sz="1800">
        <a:solidFill>
          <a:schemeClr val="dk1"/>
        </a:solidFill>
        <a:latin typeface="Arial" pitchFamily="0" charset="0"/>
        <a:ea typeface="宋体" pitchFamily="0" charset="-122"/>
      </a:defRPr>
    </a:lvl1pPr>
    <a:lvl2pPr algn="l" eaLnBrk="1" fontAlgn="base" hangingPunct="1" indent="0" latinLnBrk="1" marL="457200">
      <a:lnSpc>
        <a:spcPct val="100000"/>
      </a:lnSpc>
      <a:spcBef>
        <a:spcPct val="0"/>
      </a:spcBef>
      <a:spcAft>
        <a:spcPct val="0"/>
      </a:spcAft>
      <a:buFont typeface="Arial" pitchFamily="0" charset="0"/>
      <a:buNone/>
      <a:defRPr baseline="0" sz="1800">
        <a:solidFill>
          <a:schemeClr val="dk1"/>
        </a:solidFill>
        <a:latin typeface="Arial" pitchFamily="0" charset="0"/>
        <a:ea typeface="宋体" pitchFamily="0" charset="-122"/>
      </a:defRPr>
    </a:lvl2pPr>
    <a:lvl3pPr algn="l" eaLnBrk="1" fontAlgn="base" hangingPunct="1" indent="0" latinLnBrk="1" marL="914400">
      <a:lnSpc>
        <a:spcPct val="100000"/>
      </a:lnSpc>
      <a:spcBef>
        <a:spcPct val="0"/>
      </a:spcBef>
      <a:spcAft>
        <a:spcPct val="0"/>
      </a:spcAft>
      <a:buFont typeface="Arial" pitchFamily="0" charset="0"/>
      <a:buNone/>
      <a:defRPr baseline="0" sz="1800">
        <a:solidFill>
          <a:schemeClr val="dk1"/>
        </a:solidFill>
        <a:latin typeface="Arial" pitchFamily="0" charset="0"/>
        <a:ea typeface="宋体" pitchFamily="0" charset="-122"/>
      </a:defRPr>
    </a:lvl3pPr>
    <a:lvl4pPr algn="l" eaLnBrk="1" fontAlgn="base" hangingPunct="1" indent="0" latinLnBrk="1" marL="1371600">
      <a:lnSpc>
        <a:spcPct val="100000"/>
      </a:lnSpc>
      <a:spcBef>
        <a:spcPct val="0"/>
      </a:spcBef>
      <a:spcAft>
        <a:spcPct val="0"/>
      </a:spcAft>
      <a:buFont typeface="Arial" pitchFamily="0" charset="0"/>
      <a:buNone/>
      <a:defRPr baseline="0" sz="1800">
        <a:solidFill>
          <a:schemeClr val="dk1"/>
        </a:solidFill>
        <a:latin typeface="Arial" pitchFamily="0" charset="0"/>
        <a:ea typeface="宋体" pitchFamily="0" charset="-122"/>
      </a:defRPr>
    </a:lvl4pPr>
    <a:lvl5pPr algn="l" eaLnBrk="1" fontAlgn="base" hangingPunct="1" indent="0" latinLnBrk="1" marL="1828800">
      <a:lnSpc>
        <a:spcPct val="100000"/>
      </a:lnSpc>
      <a:spcBef>
        <a:spcPct val="0"/>
      </a:spcBef>
      <a:spcAft>
        <a:spcPct val="0"/>
      </a:spcAft>
      <a:buFont typeface="Arial" pitchFamily="0" charset="0"/>
      <a:buNone/>
      <a:defRPr baseline="0" sz="1800">
        <a:solidFill>
          <a:schemeClr val="dk1"/>
        </a:solidFill>
        <a:latin typeface="Arial" pitchFamily="0" charset="0"/>
        <a:ea typeface="宋体" pitchFamily="0" charset="-122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rgbClr val="000000"/>
        </a:fontRef>
        <a:srgbClr val="000000"/>
      </a:tcTxStyle>
      <a:tcStyle>
        <a:tcBdr>
          <a:left>
            <a:ln w="12700" cmpd="sng">
              <a:solidFill>
                <a:srgbClr val="000000"/>
              </a:solidFill>
            </a:ln>
          </a:left>
          <a:right>
            <a:ln w="12700" cmpd="sng">
              <a:solidFill>
                <a:srgbClr val="000000"/>
              </a:solidFill>
            </a:ln>
          </a:right>
          <a:top>
            <a:ln w="12700" cmpd="sng">
              <a:solidFill>
                <a:srgbClr val="000000"/>
              </a:solidFill>
            </a:ln>
          </a:top>
          <a:bottom>
            <a:ln w="12700" cmpd="sng">
              <a:solidFill>
                <a:srgbClr val="000000"/>
              </a:solidFill>
            </a:ln>
          </a:bottom>
          <a:insideH>
            <a:ln w="12700" cmpd="sng">
              <a:solidFill>
                <a:srgbClr val="000000"/>
              </a:solidFill>
            </a:ln>
          </a:insideH>
          <a:insideV>
            <a:ln w="12700" cmpd="sng">
              <a:solidFill>
                <a:srgbClr val="000000"/>
              </a:solidFill>
            </a:ln>
          </a:insideV>
        </a:tcBdr>
        <a:fill>
          <a:noFill/>
        </a:fill>
      </a:tcStyle>
    </a:wholeTbl>
  </a:tblStyle>
  <a:tblStyle styleId="{BC89EF96-8CEA-46FF-86C4-4CE0E7609803}" styleName="Light Style 3 - Accent 1">
    <a:wholeTbl>
      <a:tcTxStyle>
        <a:fontRef idx="minor">
          <a:srgbClr val="000000"/>
        </a:fontRef>
      </a:tcTxStyle>
      <a:tcStyle>
        <a:tcBdr>
          <a:left>
            <a:ln w="12700" cmpd="sng">
              <a:solidFill>
                <a:srgbClr val="5B9BD5"/>
              </a:solidFill>
            </a:ln>
          </a:left>
          <a:right>
            <a:ln w="12700" cmpd="sng">
              <a:solidFill>
                <a:srgbClr val="5B9BD5"/>
              </a:solidFill>
            </a:ln>
          </a:right>
          <a:top>
            <a:ln w="12700" cmpd="sng">
              <a:solidFill>
                <a:srgbClr val="5B9BD5"/>
              </a:solidFill>
            </a:ln>
          </a:top>
          <a:bottom>
            <a:ln w="12700" cmpd="sng">
              <a:solidFill>
                <a:srgbClr val="5B9BD5"/>
              </a:solidFill>
            </a:ln>
          </a:bottom>
          <a:insideH>
            <a:ln w="12700" cmpd="sng">
              <a:solidFill>
                <a:srgbClr val="5B9BD5"/>
              </a:solidFill>
            </a:ln>
          </a:insideH>
          <a:insideV>
            <a:ln w="12700" cmpd="sng">
              <a:solidFill>
                <a:srgbClr val="5B9BD5"/>
              </a:solidFill>
            </a:ln>
          </a:insideV>
        </a:tcBdr>
        <a:fill>
          <a:noFill/>
        </a:fill>
      </a:tcStyle>
    </a:wholeTbl>
    <a:band1H>
      <a:tcStyle>
        <a:fill>
          <a:solidFill>
            <a:srgbClr val="5B9BD5">
              <a:alpha val="20000"/>
            </a:srgbClr>
          </a:solidFill>
        </a:fill>
      </a:tcStyle>
    </a:band1H>
    <a:band1V>
      <a:tcStyle>
        <a:fill>
          <a:solidFill>
            <a:srgbClr val="5B9BD5">
              <a:alpha val="20000"/>
            </a:srgb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rgbClr val="5B9BD5"/>
              </a:solidFill>
            </a:ln>
          </a:top>
        </a:tcBdr>
        <a:fill>
          <a:noFill/>
        </a:fill>
      </a:tcStyle>
    </a:lastRow>
    <a:firstRow>
      <a:tcTxStyle b="on"/>
      <a:tcStyle>
        <a:tcBdr>
          <a:top>
            <a:ln w="25400" cmpd="sng">
              <a:solidFill>
                <a:srgbClr val="5B9BD5"/>
              </a:solidFill>
            </a:ln>
          </a:top>
        </a:tcBdr>
        <a:fill>
          <a:noFill/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slideViewPr>
    <p:cSldViewPr showGuides="1" snapToGrid="1" snapToObjects="0">
      <p:cViewPr>
        <p:scale>
          <a:sx n="75" d="100"/>
          <a:sy n="75" d="100"/>
        </p:scale>
        <p:origin x="0" y="0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0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9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>
            <a:alpha val="100000"/>
          </a:schemeClr>
        </a:solidFill>
      </p:bgPr>
    </p:bg>
    <p:spTree>
      <p:nvGrpSpPr>
        <p:cNvPr id="2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pSp>
        <p:nvGrpSpPr>
          <p:cNvPr id="30" name=""/>
          <p:cNvGrpSpPr/>
          <p:nvPr/>
        </p:nvGrpSpPr>
        <p:grpSpPr>
          <a:xfrm rot="0">
            <a:off x="0" y="0"/>
            <a:ext cx="5867400" cy="6858000"/>
            <a:chOff x="0" y="0"/>
            <a:chExt cx="3696" cy="4320"/>
          </a:xfrm>
        </p:grpSpPr>
        <p:sp>
          <p:nvSpPr>
            <p:cNvPr id="1048600" name=""/>
            <p:cNvSpPr/>
            <p:nvPr/>
          </p:nvSpPr>
          <p:spPr>
            <a:xfrm rot="0">
              <a:off x="0" y="0"/>
              <a:ext cx="2880" cy="4320"/>
            </a:xfrm>
            <a:prstGeom prst="rect"/>
            <a:solidFill>
              <a:schemeClr val="accent2"/>
            </a:solidFill>
            <a:ln>
              <a:noFill/>
            </a:ln>
          </p:spPr>
          <p:txBody>
            <a:bodyPr anchor="ctr" bIns="45720" lIns="91440" rIns="91440" tIns="45720" wrap="none"/>
            <a:lstStyle>
              <a:lvl1pPr algn="l" eaLnBrk="1" fontAlgn="base" hangingPunct="1" indent="0" latinLnBrk="1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itchFamily="0" charset="0"/>
                <a:buNone/>
                <a:defRPr baseline="0" sz="1800">
                  <a:solidFill>
                    <a:schemeClr val="dk1"/>
                  </a:solidFill>
                  <a:latin typeface="Arial" pitchFamily="0" charset="0"/>
                  <a:ea typeface="宋体" pitchFamily="0" charset="-122"/>
                </a:defRPr>
              </a:lvl1pPr>
              <a:lvl2pPr algn="l" eaLnBrk="1" fontAlgn="base" hangingPunct="1" indent="0" latinLnBrk="1" marL="45720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itchFamily="0" charset="0"/>
                <a:buNone/>
                <a:defRPr baseline="0" sz="1800">
                  <a:solidFill>
                    <a:schemeClr val="dk1"/>
                  </a:solidFill>
                  <a:latin typeface="Arial" pitchFamily="0" charset="0"/>
                  <a:ea typeface="宋体" pitchFamily="0" charset="-122"/>
                </a:defRPr>
              </a:lvl2pPr>
              <a:lvl3pPr algn="l" eaLnBrk="1" fontAlgn="base" hangingPunct="1" indent="0" latinLnBrk="1" marL="91440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itchFamily="0" charset="0"/>
                <a:buNone/>
                <a:defRPr baseline="0" sz="1800">
                  <a:solidFill>
                    <a:schemeClr val="dk1"/>
                  </a:solidFill>
                  <a:latin typeface="Arial" pitchFamily="0" charset="0"/>
                  <a:ea typeface="宋体" pitchFamily="0" charset="-122"/>
                </a:defRPr>
              </a:lvl3pPr>
              <a:lvl4pPr algn="l" eaLnBrk="1" fontAlgn="base" hangingPunct="1" indent="0" latinLnBrk="1" marL="137160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itchFamily="0" charset="0"/>
                <a:buNone/>
                <a:defRPr baseline="0" sz="1800">
                  <a:solidFill>
                    <a:schemeClr val="dk1"/>
                  </a:solidFill>
                  <a:latin typeface="Arial" pitchFamily="0" charset="0"/>
                  <a:ea typeface="宋体" pitchFamily="0" charset="-122"/>
                </a:defRPr>
              </a:lvl4pPr>
              <a:lvl5pPr algn="l" eaLnBrk="1" fontAlgn="base" hangingPunct="1" indent="0" latinLnBrk="1" marL="182880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itchFamily="0" charset="0"/>
                <a:buNone/>
                <a:defRPr baseline="0" sz="1800">
                  <a:solidFill>
                    <a:schemeClr val="dk1"/>
                  </a:solidFill>
                  <a:latin typeface="Arial" pitchFamily="0" charset="0"/>
                  <a:ea typeface="宋体" pitchFamily="0" charset="-122"/>
                </a:defRPr>
              </a:lvl5pPr>
            </a:lstStyle>
            <a:p>
              <a:pPr algn="ctr" lvl="0"/>
              <a:endParaRPr sz="2400">
                <a:latin typeface="Times New Roman" pitchFamily="2" charset="0"/>
              </a:endParaRPr>
            </a:p>
          </p:txBody>
        </p:sp>
        <p:sp>
          <p:nvSpPr>
            <p:cNvPr id="1048601" name=""/>
            <p:cNvSpPr/>
            <p:nvPr/>
          </p:nvSpPr>
          <p:spPr>
            <a:xfrm rot="0"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="ctr" bIns="45720" lIns="91440" rIns="91440" tIns="45720" wrap="none"/>
            <a:lstStyle>
              <a:lvl1pPr algn="l" eaLnBrk="1" fontAlgn="base" hangingPunct="1" indent="0" latinLnBrk="1" mar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itchFamily="0" charset="0"/>
                <a:buNone/>
                <a:defRPr baseline="0" sz="1800">
                  <a:solidFill>
                    <a:schemeClr val="dk1"/>
                  </a:solidFill>
                  <a:latin typeface="Arial" pitchFamily="0" charset="0"/>
                  <a:ea typeface="宋体" pitchFamily="0" charset="-122"/>
                </a:defRPr>
              </a:lvl1pPr>
              <a:lvl2pPr algn="l" eaLnBrk="1" fontAlgn="base" hangingPunct="1" indent="0" latinLnBrk="1" marL="45720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itchFamily="0" charset="0"/>
                <a:buNone/>
                <a:defRPr baseline="0" sz="1800">
                  <a:solidFill>
                    <a:schemeClr val="dk1"/>
                  </a:solidFill>
                  <a:latin typeface="Arial" pitchFamily="0" charset="0"/>
                  <a:ea typeface="宋体" pitchFamily="0" charset="-122"/>
                </a:defRPr>
              </a:lvl2pPr>
              <a:lvl3pPr algn="l" eaLnBrk="1" fontAlgn="base" hangingPunct="1" indent="0" latinLnBrk="1" marL="91440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itchFamily="0" charset="0"/>
                <a:buNone/>
                <a:defRPr baseline="0" sz="1800">
                  <a:solidFill>
                    <a:schemeClr val="dk1"/>
                  </a:solidFill>
                  <a:latin typeface="Arial" pitchFamily="0" charset="0"/>
                  <a:ea typeface="宋体" pitchFamily="0" charset="-122"/>
                </a:defRPr>
              </a:lvl3pPr>
              <a:lvl4pPr algn="l" eaLnBrk="1" fontAlgn="base" hangingPunct="1" indent="0" latinLnBrk="1" marL="137160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itchFamily="0" charset="0"/>
                <a:buNone/>
                <a:defRPr baseline="0" sz="1800">
                  <a:solidFill>
                    <a:schemeClr val="dk1"/>
                  </a:solidFill>
                  <a:latin typeface="Arial" pitchFamily="0" charset="0"/>
                  <a:ea typeface="宋体" pitchFamily="0" charset="-122"/>
                </a:defRPr>
              </a:lvl4pPr>
              <a:lvl5pPr algn="l" eaLnBrk="1" fontAlgn="base" hangingPunct="1" indent="0" latinLnBrk="1" marL="182880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itchFamily="0" charset="0"/>
                <a:buNone/>
                <a:defRPr baseline="0" sz="1800">
                  <a:solidFill>
                    <a:schemeClr val="dk1"/>
                  </a:solidFill>
                  <a:latin typeface="Arial" pitchFamily="0" charset="0"/>
                  <a:ea typeface="宋体" pitchFamily="0" charset="-122"/>
                </a:defRPr>
              </a:lvl5pPr>
            </a:lstStyle>
            <a:p>
              <a:pPr algn="ctr" lvl="0"/>
              <a:endParaRPr sz="2400">
                <a:latin typeface="Times New Roman" pitchFamily="2" charset="0"/>
              </a:endParaRPr>
            </a:p>
          </p:txBody>
        </p:sp>
      </p:grpSp>
      <p:grpSp>
        <p:nvGrpSpPr>
          <p:cNvPr id="31" name=""/>
          <p:cNvGrpSpPr/>
          <p:nvPr/>
        </p:nvGrpSpPr>
        <p:grpSpPr>
          <a:xfrm rot="0">
            <a:off x="3632200" y="4889500"/>
            <a:ext cx="4876800" cy="319087"/>
            <a:chOff x="0" y="0"/>
            <a:chExt cx="3072" cy="201"/>
          </a:xfrm>
        </p:grpSpPr>
        <p:sp>
          <p:nvSpPr>
            <p:cNvPr id="1048602" name=""/>
            <p:cNvSpPr/>
            <p:nvPr/>
          </p:nvSpPr>
          <p:spPr>
            <a:xfrm rot="0" flipH="1">
              <a:off x="0" y="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</p:spPr>
        </p:sp>
        <p:sp>
          <p:nvSpPr>
            <p:cNvPr id="1048603" name=""/>
            <p:cNvSpPr/>
            <p:nvPr/>
          </p:nvSpPr>
          <p:spPr>
            <a:xfrm rot="0">
              <a:off x="2908" y="0"/>
              <a:ext cx="164" cy="201"/>
            </a:xfrm>
            <a:prstGeom prst="flowChartDelay"/>
            <a:solidFill>
              <a:schemeClr val="hlink"/>
            </a:solidFill>
            <a:ln>
              <a:noFill/>
            </a:ln>
          </p:spPr>
        </p:sp>
      </p:grpSp>
      <p:sp>
        <p:nvSpPr>
          <p:cNvPr id="1048604" name=""/>
          <p:cNvSpPr/>
          <p:nvPr>
            <p:ph type="subTitle" sz="full" idx="1"/>
          </p:nvPr>
        </p:nvSpPr>
        <p:spPr>
          <a:xfrm rot="0">
            <a:off x="4673600" y="2927350"/>
            <a:ext cx="4013200" cy="1822450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marL="0">
              <a:buFontTx/>
              <a:buNone/>
              <a:defRPr sz="2800">
                <a:solidFill>
                  <a:schemeClr val="lt2"/>
                </a:solidFill>
              </a:defRPr>
            </a:lvl1pPr>
            <a:lvl2pPr algn="ctr" marL="457200">
              <a:buFontTx/>
              <a:buNone/>
              <a:defRPr>
                <a:solidFill>
                  <a:schemeClr val="lt2"/>
                </a:solidFill>
              </a:defRPr>
            </a:lvl2pPr>
            <a:lvl3pPr algn="ctr" marL="914400">
              <a:buFontTx/>
              <a:buNone/>
              <a:defRPr>
                <a:solidFill>
                  <a:schemeClr val="lt2"/>
                </a:solidFill>
              </a:defRPr>
            </a:lvl3pPr>
            <a:lvl4pPr algn="ctr" marL="1371600">
              <a:buFontTx/>
              <a:buNone/>
              <a:defRPr>
                <a:solidFill>
                  <a:schemeClr val="lt2"/>
                </a:solidFill>
              </a:defRPr>
            </a:lvl4pPr>
            <a:lvl5pPr algn="ctr" marL="1828800">
              <a:buFontTx/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t>单击此处编辑母版副标题样式</a:t>
            </a:r>
          </a:p>
        </p:txBody>
      </p:sp>
      <p:sp>
        <p:nvSpPr>
          <p:cNvPr id="1048605" name=""/>
          <p:cNvSpPr/>
          <p:nvPr>
            <p:ph type="dt" sz="quarter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>
              <a:solidFill>
                <a:schemeClr val="lt1"/>
              </a:solidFill>
            </a:endParaRPr>
          </a:p>
        </p:txBody>
      </p:sp>
      <p:sp>
        <p:nvSpPr>
          <p:cNvPr id="1048606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607" name=""/>
          <p:cNvSpPr/>
          <p:nvPr>
            <p:ph type="sldNum" sz="quarter" idx="4"/>
          </p:nvPr>
        </p:nvSpPr>
        <p:spPr>
          <a:xfrm rot="0">
            <a:off x="76200" y="6248400"/>
            <a:ext cx="587375" cy="488950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608" name=""/>
          <p:cNvSpPr/>
          <p:nvPr>
            <p:ph type="ctrTitle" sz="quarter" idx="0"/>
          </p:nvPr>
        </p:nvSpPr>
        <p:spPr>
          <a:xfrm rot="0">
            <a:off x="685800" y="990600"/>
            <a:ext cx="8229600" cy="19050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txBody>
          <a:bodyPr anchor="ctr" bIns="45720" lIns="91440" rIns="91440" tIns="45720"/>
          <a:lstStyle>
            <a:lvl1pPr algn="ctr">
              <a:defRPr sz="3600">
                <a:solidFill>
                  <a:schemeClr val="dk1"/>
                </a:solidFill>
              </a:defRPr>
            </a:lvl1pPr>
          </a:lstStyle>
          <a:p>
            <a:pPr lvl="0"/>
            <a:r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单击此处编辑母版标题样式</a:t>
            </a:r>
            <a:endParaRPr altLang="en-US" lang="zh-CN"/>
          </a:p>
        </p:txBody>
      </p:sp>
      <p:sp>
        <p:nvSpPr>
          <p:cNvPr id="104867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单击此处编辑母版文本样式</a:t>
            </a:r>
          </a:p>
          <a:p>
            <a:pPr lvl="1"/>
            <a:r>
              <a:rPr altLang="zh-CN" lang="en-US" smtClean="0"/>
              <a:t>第二级</a:t>
            </a:r>
          </a:p>
          <a:p>
            <a:pPr lvl="2"/>
            <a:r>
              <a:rPr altLang="zh-CN" lang="en-US" smtClean="0"/>
              <a:t>第三级</a:t>
            </a:r>
          </a:p>
          <a:p>
            <a:pPr lvl="3"/>
            <a:r>
              <a:rPr altLang="zh-CN" lang="en-US" smtClean="0"/>
              <a:t>第四级</a:t>
            </a:r>
          </a:p>
          <a:p>
            <a:pPr lvl="4"/>
            <a:r>
              <a:rPr altLang="zh-CN" lang="en-US" smtClean="0"/>
              <a:t>第五级</a:t>
            </a:r>
          </a:p>
        </p:txBody>
      </p:sp>
      <p:sp>
        <p:nvSpPr>
          <p:cNvPr id="1048679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680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681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文本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单击此处编辑母版标题样式</a:t>
            </a:r>
            <a:endParaRPr altLang="en-US" lang="zh-CN"/>
          </a:p>
        </p:txBody>
      </p:sp>
      <p:sp>
        <p:nvSpPr>
          <p:cNvPr id="104865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单击此处编辑母版文本样式</a:t>
            </a:r>
          </a:p>
          <a:p>
            <a:pPr lvl="1"/>
            <a:r>
              <a:rPr altLang="zh-CN" lang="en-US" smtClean="0"/>
              <a:t>第二级</a:t>
            </a:r>
          </a:p>
          <a:p>
            <a:pPr lvl="2"/>
            <a:r>
              <a:rPr altLang="zh-CN" lang="en-US" smtClean="0"/>
              <a:t>第三级</a:t>
            </a:r>
          </a:p>
          <a:p>
            <a:pPr lvl="3"/>
            <a:r>
              <a:rPr altLang="zh-CN" lang="en-US" smtClean="0"/>
              <a:t>第四级</a:t>
            </a:r>
          </a:p>
          <a:p>
            <a:pPr lvl="4"/>
            <a:r>
              <a:rPr altLang="zh-CN" lang="en-US" smtClean="0"/>
              <a:t>第五级</a:t>
            </a:r>
          </a:p>
        </p:txBody>
      </p:sp>
      <p:sp>
        <p:nvSpPr>
          <p:cNvPr id="1048660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661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662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单击此处编辑母版标题样式</a:t>
            </a:r>
            <a:endParaRPr altLang="en-US" lang="zh-CN"/>
          </a:p>
        </p:txBody>
      </p:sp>
      <p:sp>
        <p:nvSpPr>
          <p:cNvPr id="104858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单击此处编辑母版文本样式</a:t>
            </a:r>
          </a:p>
          <a:p>
            <a:pPr lvl="1"/>
            <a:r>
              <a:rPr altLang="zh-CN" lang="en-US" smtClean="0"/>
              <a:t>第二级</a:t>
            </a:r>
          </a:p>
          <a:p>
            <a:pPr lvl="2"/>
            <a:r>
              <a:rPr altLang="zh-CN" lang="en-US" smtClean="0"/>
              <a:t>第三级</a:t>
            </a:r>
          </a:p>
          <a:p>
            <a:pPr lvl="3"/>
            <a:r>
              <a:rPr altLang="zh-CN" lang="en-US" smtClean="0"/>
              <a:t>第四级</a:t>
            </a:r>
          </a:p>
          <a:p>
            <a:pPr lvl="4"/>
            <a:r>
              <a:rPr altLang="zh-CN" lang="en-US" smtClean="0"/>
              <a:t>第五级</a:t>
            </a:r>
          </a:p>
        </p:txBody>
      </p:sp>
      <p:sp>
        <p:nvSpPr>
          <p:cNvPr id="1048587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588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589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单击此处编辑母版标题样式</a:t>
            </a:r>
            <a:endParaRPr altLang="en-US" lang="zh-CN"/>
          </a:p>
        </p:txBody>
      </p:sp>
      <p:sp>
        <p:nvSpPr>
          <p:cNvPr id="104867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单击此处编辑母版文本样式</a:t>
            </a:r>
          </a:p>
        </p:txBody>
      </p:sp>
      <p:sp>
        <p:nvSpPr>
          <p:cNvPr id="1048674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675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676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单击此处编辑母版标题样式</a:t>
            </a:r>
            <a:endParaRPr altLang="en-US" lang="zh-CN"/>
          </a:p>
        </p:txBody>
      </p:sp>
      <p:sp>
        <p:nvSpPr>
          <p:cNvPr id="104864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单击此处编辑母版文本样式</a:t>
            </a:r>
          </a:p>
          <a:p>
            <a:pPr lvl="1"/>
            <a:r>
              <a:rPr altLang="zh-CN" lang="en-US" smtClean="0"/>
              <a:t>第二级</a:t>
            </a:r>
          </a:p>
          <a:p>
            <a:pPr lvl="2"/>
            <a:r>
              <a:rPr altLang="zh-CN" lang="en-US" smtClean="0"/>
              <a:t>第三级</a:t>
            </a:r>
          </a:p>
          <a:p>
            <a:pPr lvl="3"/>
            <a:r>
              <a:rPr altLang="zh-CN" lang="en-US" smtClean="0"/>
              <a:t>第四级</a:t>
            </a:r>
          </a:p>
          <a:p>
            <a:pPr lvl="4"/>
            <a:r>
              <a:rPr altLang="zh-CN" lang="en-US" smtClean="0"/>
              <a:t>第五级</a:t>
            </a:r>
          </a:p>
        </p:txBody>
      </p:sp>
      <p:sp>
        <p:nvSpPr>
          <p:cNvPr id="104864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单击此处编辑母版文本样式</a:t>
            </a:r>
          </a:p>
          <a:p>
            <a:pPr lvl="1"/>
            <a:r>
              <a:rPr altLang="zh-CN" lang="en-US" smtClean="0"/>
              <a:t>第二级</a:t>
            </a:r>
          </a:p>
          <a:p>
            <a:pPr lvl="2"/>
            <a:r>
              <a:rPr altLang="zh-CN" lang="en-US" smtClean="0"/>
              <a:t>第三级</a:t>
            </a:r>
          </a:p>
          <a:p>
            <a:pPr lvl="3"/>
            <a:r>
              <a:rPr altLang="zh-CN" lang="en-US" smtClean="0"/>
              <a:t>第四级</a:t>
            </a:r>
          </a:p>
          <a:p>
            <a:pPr lvl="4"/>
            <a:r>
              <a:rPr altLang="zh-CN" lang="en-US" smtClean="0"/>
              <a:t>第五级</a:t>
            </a:r>
          </a:p>
        </p:txBody>
      </p:sp>
      <p:sp>
        <p:nvSpPr>
          <p:cNvPr id="1048643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64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645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单击此处编辑母版标题样式</a:t>
            </a:r>
            <a:endParaRPr altLang="en-US" lang="zh-CN"/>
          </a:p>
        </p:txBody>
      </p:sp>
      <p:sp>
        <p:nvSpPr>
          <p:cNvPr id="1048647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单击此处编辑母版文本样式</a:t>
            </a:r>
          </a:p>
        </p:txBody>
      </p:sp>
      <p:sp>
        <p:nvSpPr>
          <p:cNvPr id="1048648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单击此处编辑母版文本样式</a:t>
            </a:r>
          </a:p>
          <a:p>
            <a:pPr lvl="1"/>
            <a:r>
              <a:rPr altLang="zh-CN" lang="en-US" smtClean="0"/>
              <a:t>第二级</a:t>
            </a:r>
          </a:p>
          <a:p>
            <a:pPr lvl="2"/>
            <a:r>
              <a:rPr altLang="zh-CN" lang="en-US" smtClean="0"/>
              <a:t>第三级</a:t>
            </a:r>
          </a:p>
          <a:p>
            <a:pPr lvl="3"/>
            <a:r>
              <a:rPr altLang="zh-CN" lang="en-US" smtClean="0"/>
              <a:t>第四级</a:t>
            </a:r>
          </a:p>
          <a:p>
            <a:pPr lvl="4"/>
            <a:r>
              <a:rPr altLang="zh-CN" lang="en-US" smtClean="0"/>
              <a:t>第五级</a:t>
            </a:r>
          </a:p>
        </p:txBody>
      </p:sp>
      <p:sp>
        <p:nvSpPr>
          <p:cNvPr id="104864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单击此处编辑母版文本样式</a:t>
            </a:r>
          </a:p>
        </p:txBody>
      </p:sp>
      <p:sp>
        <p:nvSpPr>
          <p:cNvPr id="104865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单击此处编辑母版文本样式</a:t>
            </a:r>
          </a:p>
          <a:p>
            <a:pPr lvl="1"/>
            <a:r>
              <a:rPr altLang="zh-CN" lang="en-US" smtClean="0"/>
              <a:t>第二级</a:t>
            </a:r>
          </a:p>
          <a:p>
            <a:pPr lvl="2"/>
            <a:r>
              <a:rPr altLang="zh-CN" lang="en-US" smtClean="0"/>
              <a:t>第三级</a:t>
            </a:r>
          </a:p>
          <a:p>
            <a:pPr lvl="3"/>
            <a:r>
              <a:rPr altLang="zh-CN" lang="en-US" smtClean="0"/>
              <a:t>第四级</a:t>
            </a:r>
          </a:p>
          <a:p>
            <a:pPr lvl="4"/>
            <a:r>
              <a:rPr altLang="zh-CN" lang="en-US" smtClean="0"/>
              <a:t>第五级</a:t>
            </a:r>
          </a:p>
        </p:txBody>
      </p:sp>
      <p:sp>
        <p:nvSpPr>
          <p:cNvPr id="1048651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652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65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单击此处编辑母版标题样式</a:t>
            </a:r>
            <a:endParaRPr altLang="en-US" lang="zh-CN"/>
          </a:p>
        </p:txBody>
      </p:sp>
      <p:sp>
        <p:nvSpPr>
          <p:cNvPr id="1048655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656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657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66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和标题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单击此处编辑母版标题样式</a:t>
            </a:r>
            <a:endParaRPr altLang="en-US" lang="zh-CN"/>
          </a:p>
        </p:txBody>
      </p:sp>
      <p:sp>
        <p:nvSpPr>
          <p:cNvPr id="10486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单击此处编辑母版文本样式</a:t>
            </a:r>
          </a:p>
        </p:txBody>
      </p:sp>
      <p:sp>
        <p:nvSpPr>
          <p:cNvPr id="1048684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单击此处编辑母版文本样式</a:t>
            </a:r>
          </a:p>
          <a:p>
            <a:pPr lvl="1"/>
            <a:r>
              <a:rPr altLang="zh-CN" lang="en-US" smtClean="0"/>
              <a:t>第二级</a:t>
            </a:r>
          </a:p>
          <a:p>
            <a:pPr lvl="2"/>
            <a:r>
              <a:rPr altLang="zh-CN" lang="en-US" smtClean="0"/>
              <a:t>第三级</a:t>
            </a:r>
          </a:p>
          <a:p>
            <a:pPr lvl="3"/>
            <a:r>
              <a:rPr altLang="zh-CN" lang="en-US" smtClean="0"/>
              <a:t>第四级</a:t>
            </a:r>
          </a:p>
          <a:p>
            <a:pPr lvl="4"/>
            <a:r>
              <a:rPr altLang="zh-CN" lang="en-US" smtClean="0"/>
              <a:t>第五级</a:t>
            </a:r>
          </a:p>
        </p:txBody>
      </p:sp>
      <p:sp>
        <p:nvSpPr>
          <p:cNvPr id="1048685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686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687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和标题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单击此处编辑母版标题样式</a:t>
            </a:r>
            <a:endParaRPr altLang="en-US" lang="zh-CN"/>
          </a:p>
        </p:txBody>
      </p:sp>
      <p:sp>
        <p:nvSpPr>
          <p:cNvPr id="104866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单击此处编辑母版文本样式</a:t>
            </a:r>
          </a:p>
        </p:txBody>
      </p:sp>
      <p:sp>
        <p:nvSpPr>
          <p:cNvPr id="1048668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669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670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  <p:sp>
        <p:nvSpPr>
          <p:cNvPr id="1048671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ctr" lvl="0"/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>
            <a:alpha val="100000"/>
          </a:schemeClr>
        </a:solidFill>
      </p:bgPr>
    </p:bg>
    <p:spTree>
      <p:nvGrpSpPr>
        <p:cNvPr id="1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pSp>
        <p:nvGrpSpPr>
          <p:cNvPr id="12" name=""/>
          <p:cNvGrpSpPr/>
          <p:nvPr/>
        </p:nvGrpSpPr>
        <p:grpSpPr>
          <a:xfrm rot="0">
            <a:off x="0" y="0"/>
            <a:ext cx="7620000" cy="6858000"/>
            <a:chOff x="0" y="0"/>
            <a:chExt cx="4800" cy="4320"/>
          </a:xfrm>
        </p:grpSpPr>
        <p:grpSp>
          <p:nvGrpSpPr>
            <p:cNvPr id="13" name=""/>
            <p:cNvGrpSpPr/>
            <p:nvPr/>
          </p:nvGrpSpPr>
          <p:grpSpPr>
            <a:xfrm rot="0">
              <a:off x="0" y="0"/>
              <a:ext cx="2016" cy="4320"/>
              <a:chOff x="0" y="0"/>
              <a:chExt cx="2016" cy="4320"/>
            </a:xfrm>
          </p:grpSpPr>
          <p:sp>
            <p:nvSpPr>
              <p:cNvPr id="1048576" name=""/>
              <p:cNvSpPr/>
              <p:nvPr/>
            </p:nvSpPr>
            <p:spPr>
              <a:xfrm rot="0">
                <a:off x="0" y="0"/>
                <a:ext cx="480" cy="4320"/>
              </a:xfrm>
              <a:prstGeom prst="rect"/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1048577" name=""/>
              <p:cNvSpPr/>
              <p:nvPr/>
            </p:nvSpPr>
            <p:spPr>
              <a:xfrm rot="0">
                <a:off x="288" y="0"/>
                <a:ext cx="1728" cy="735"/>
              </a:xfrm>
              <a:custGeom>
                <a:avLst/>
                <a:ahLst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</a:path>
                </a:pathLst>
              </a:custGeom>
              <a:solidFill>
                <a:schemeClr val="accent2">
                  <a:alpha val="100000"/>
                </a:schemeClr>
              </a:solidFill>
              <a:ln>
                <a:noFill/>
              </a:ln>
            </p:spPr>
          </p:sp>
        </p:grpSp>
        <p:grpSp>
          <p:nvGrpSpPr>
            <p:cNvPr id="14" name=""/>
            <p:cNvGrpSpPr/>
            <p:nvPr/>
          </p:nvGrpSpPr>
          <p:grpSpPr>
            <a:xfrm rot="0">
              <a:off x="144" y="1248"/>
              <a:ext cx="4656" cy="201"/>
              <a:chOff x="0" y="0"/>
              <a:chExt cx="4656" cy="201"/>
            </a:xfrm>
          </p:grpSpPr>
          <p:sp>
            <p:nvSpPr>
              <p:cNvPr id="1048578" name=""/>
              <p:cNvSpPr/>
              <p:nvPr/>
            </p:nvSpPr>
            <p:spPr>
              <a:xfrm rot="0">
                <a:off x="240" y="0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</p:spPr>
          </p:sp>
          <p:sp>
            <p:nvSpPr>
              <p:cNvPr id="1048579" name=""/>
              <p:cNvSpPr/>
              <p:nvPr/>
            </p:nvSpPr>
            <p:spPr>
              <a:xfrm rot="0" flipH="1">
                <a:off x="0" y="0"/>
                <a:ext cx="248" cy="201"/>
              </a:xfrm>
              <a:prstGeom prst="flowChartDelay"/>
              <a:solidFill>
                <a:schemeClr val="hlink"/>
              </a:solidFill>
              <a:ln>
                <a:noFill/>
              </a:ln>
            </p:spPr>
          </p:sp>
        </p:grpSp>
      </p:grpSp>
      <p:sp>
        <p:nvSpPr>
          <p:cNvPr id="1048580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</p:spPr>
        <p:txBody>
          <a:bodyPr anchor="b" bIns="45720" lIns="91440" rIns="91440" tIns="45720"/>
          <a:p>
            <a:pPr lvl="0"/>
            <a:r>
              <a:t>单击此处编辑母版标题样式</a:t>
            </a:r>
          </a:p>
        </p:txBody>
      </p:sp>
      <p:sp>
        <p:nvSpPr>
          <p:cNvPr id="1048581" name=""/>
          <p:cNvSpPr/>
          <p:nvPr>
            <p:ph type="body" sz="full" idx="1"/>
          </p:nvPr>
        </p:nvSpPr>
        <p:spPr>
          <a:xfrm rot="0">
            <a:off x="838200" y="2362200"/>
            <a:ext cx="7693025" cy="3724275"/>
          </a:xfrm>
          <a:prstGeom prst="rect"/>
          <a:noFill/>
          <a:ln>
            <a:noFill/>
          </a:ln>
        </p:spPr>
        <p:txBody>
          <a:bodyPr bIns="45720" lIns="91440" rIns="91440" tIns="45720"/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1048582" name=""/>
          <p:cNvSpPr/>
          <p:nvPr>
            <p:ph type="dt" sz="half" idx="2"/>
          </p:nvPr>
        </p:nvSpPr>
        <p:spPr>
          <a:xfrm rot="0">
            <a:off x="2438400" y="6248400"/>
            <a:ext cx="2130425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r" lvl="0"/>
            <a:endParaRPr sz="1400"/>
          </a:p>
        </p:txBody>
      </p:sp>
      <p:sp>
        <p:nvSpPr>
          <p:cNvPr id="1048583" name=""/>
          <p:cNvSpPr/>
          <p:nvPr>
            <p:ph type="ftr" sz="quarter" idx="3"/>
          </p:nvPr>
        </p:nvSpPr>
        <p:spPr>
          <a:xfrm rot="0">
            <a:off x="5791200" y="6248400"/>
            <a:ext cx="2897187" cy="474662"/>
          </a:xfrm>
          <a:prstGeom prst="rect"/>
          <a:noFill/>
          <a:ln>
            <a:noFill/>
          </a:ln>
        </p:spPr>
        <p:txBody>
          <a:bodyPr anchor="b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algn="ctr" lvl="0"/>
            <a:endParaRPr sz="1400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4137" y="6242050"/>
            <a:ext cx="587375" cy="488950"/>
          </a:xfrm>
          <a:prstGeom prst="rect"/>
          <a:noFill/>
          <a:ln>
            <a:noFill/>
          </a:ln>
        </p:spPr>
        <p:txBody>
          <a:bodyPr anchor="b" anchorCtr="1" bIns="45720" lIns="91440" rIns="91440" tIns="45720"/>
          <a:lstStyle>
            <a:lvl1pPr algn="l" eaLnBrk="1" fontAlgn="base" hangingPunct="1" indent="0" latinLnBrk="1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0" latinLnBrk="1" marL="4572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0" latinLnBrk="1" marL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0" latinLnBrk="1" marL="1371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0" latinLnBrk="1" marL="18288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0" charset="0"/>
              <a:buNone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/>
            <a:fld id="{566ABCEB-ACFC-4714-9973-3DA970169C29}" type="slidenum">
              <a:rPr b="1" sz="2600">
                <a:solidFill>
                  <a:schemeClr val="lt1"/>
                </a:solidFill>
              </a:rPr>
              <a:pPr lvl="0"/>
            </a:fld>
            <a:endParaRPr b="1" sz="2600">
              <a:solidFill>
                <a:schemeClr val="lt1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eaLnBrk="1" fontAlgn="base" hangingPunct="1" indent="0" latinLnBrk="1" marL="0">
        <a:lnSpc>
          <a:spcPct val="90000"/>
        </a:lnSpc>
        <a:spcBef>
          <a:spcPct val="0"/>
        </a:spcBef>
        <a:spcAft>
          <a:spcPct val="0"/>
        </a:spcAft>
        <a:buFontTx/>
        <a:buNone/>
        <a:defRPr baseline="0" b="1" sz="3600">
          <a:solidFill>
            <a:schemeClr val="lt2"/>
          </a:solidFill>
          <a:latin typeface="Arial" pitchFamily="0" charset="0"/>
          <a:ea typeface="宋体" pitchFamily="0" charset="-122"/>
        </a:defRPr>
      </a:lvl1pPr>
    </p:titleStyle>
    <p:bodyStyle>
      <a:lvl1pPr algn="l" eaLnBrk="1" fontAlgn="base" hangingPunct="1" indent="-342900" latinLnBrk="1" marL="342900">
        <a:lnSpc>
          <a:spcPct val="100000"/>
        </a:lnSpc>
        <a:spcBef>
          <a:spcPct val="20000"/>
        </a:spcBef>
        <a:spcAft>
          <a:spcPct val="0"/>
        </a:spcAft>
        <a:buClr>
          <a:schemeClr val="dk1"/>
        </a:buClr>
        <a:buSzPct val="75000"/>
        <a:buFont typeface="Wingdings" pitchFamily="0" charset="2"/>
        <a:buChar char="l"/>
        <a:defRPr baseline="0" sz="2800">
          <a:solidFill>
            <a:schemeClr val="dk1"/>
          </a:solidFill>
          <a:latin typeface="Arial" pitchFamily="0" charset="0"/>
          <a:ea typeface="宋体" pitchFamily="0" charset="-122"/>
        </a:defRPr>
      </a:lvl1pPr>
      <a:lvl2pPr algn="l" eaLnBrk="1" fontAlgn="base" hangingPunct="1" indent="-285750" latinLnBrk="1" marL="742950">
        <a:lnSpc>
          <a:spcPct val="100000"/>
        </a:lnSpc>
        <a:spcBef>
          <a:spcPct val="20000"/>
        </a:spcBef>
        <a:spcAft>
          <a:spcPct val="0"/>
        </a:spcAft>
        <a:buSzPct val="75000"/>
        <a:buFont typeface="Wingdings" pitchFamily="0" charset="2"/>
        <a:buChar char="–"/>
        <a:defRPr baseline="0" sz="2400">
          <a:solidFill>
            <a:schemeClr val="dk1"/>
          </a:solidFill>
          <a:latin typeface="Arial" pitchFamily="0" charset="0"/>
          <a:ea typeface="宋体" pitchFamily="0" charset="-122"/>
        </a:defRPr>
      </a:lvl2pPr>
      <a:lvl3pPr algn="l" eaLnBrk="1" fontAlgn="base" hangingPunct="1" indent="-228600" latinLnBrk="1" marL="1143000">
        <a:lnSpc>
          <a:spcPct val="100000"/>
        </a:lnSpc>
        <a:spcBef>
          <a:spcPct val="20000"/>
        </a:spcBef>
        <a:spcAft>
          <a:spcPct val="0"/>
        </a:spcAft>
        <a:buSzPct val="75000"/>
        <a:buFont typeface="Wingdings" pitchFamily="0" charset="2"/>
        <a:buChar char="l"/>
        <a:defRPr baseline="0" sz="2000">
          <a:solidFill>
            <a:schemeClr val="dk1"/>
          </a:solidFill>
          <a:latin typeface="Arial" pitchFamily="0" charset="0"/>
          <a:ea typeface="宋体" pitchFamily="0" charset="-122"/>
        </a:defRPr>
      </a:lvl3pPr>
      <a:lvl4pPr algn="l" eaLnBrk="1" fontAlgn="base" hangingPunct="1" indent="-228600" latinLnBrk="1" marL="1600200">
        <a:lnSpc>
          <a:spcPct val="100000"/>
        </a:lnSpc>
        <a:spcBef>
          <a:spcPct val="20000"/>
        </a:spcBef>
        <a:spcAft>
          <a:spcPct val="0"/>
        </a:spcAft>
        <a:buSzPct val="75000"/>
        <a:buFont typeface="Wingdings" pitchFamily="0" charset="2"/>
        <a:buChar char="–"/>
        <a:defRPr baseline="0" sz="1800">
          <a:solidFill>
            <a:schemeClr val="dk1"/>
          </a:solidFill>
          <a:latin typeface="Arial" pitchFamily="0" charset="0"/>
          <a:ea typeface="宋体" pitchFamily="0" charset="-122"/>
        </a:defRPr>
      </a:lvl4pPr>
      <a:lvl5pPr algn="l" eaLnBrk="1" fontAlgn="base" hangingPunct="1" indent="-228600" latinLnBrk="1" marL="2057400">
        <a:lnSpc>
          <a:spcPct val="100000"/>
        </a:lnSpc>
        <a:spcBef>
          <a:spcPct val="20000"/>
        </a:spcBef>
        <a:spcAft>
          <a:spcPct val="0"/>
        </a:spcAft>
        <a:buSzPct val="75000"/>
        <a:buFont typeface="Wingdings" pitchFamily="0" charset="2"/>
        <a:buChar char="l"/>
        <a:defRPr baseline="0" sz="1800">
          <a:solidFill>
            <a:schemeClr val="dk1"/>
          </a:solidFill>
          <a:latin typeface="Arial" pitchFamily="0" charset="0"/>
          <a:ea typeface="宋体" pitchFamily="0" charset="-122"/>
        </a:defRPr>
      </a:lvl5pPr>
    </p:bodyStyle>
    <p:otherStyle>
      <a:lvl1pPr algn="l" eaLnBrk="1" fontAlgn="base" hangingPunct="1" indent="0" latinLnBrk="1" marL="0">
        <a:lnSpc>
          <a:spcPct val="100000"/>
        </a:lnSpc>
        <a:spcBef>
          <a:spcPct val="0"/>
        </a:spcBef>
        <a:spcAft>
          <a:spcPct val="0"/>
        </a:spcAft>
        <a:buFont typeface="Arial" pitchFamily="0" charset="0"/>
        <a:buNone/>
        <a:defRPr baseline="0" sz="1800">
          <a:solidFill>
            <a:schemeClr val="dk1"/>
          </a:solidFill>
          <a:latin typeface="Arial" pitchFamily="0" charset="0"/>
          <a:ea typeface="宋体" pitchFamily="0" charset="-122"/>
        </a:defRPr>
      </a:lvl1pPr>
      <a:lvl2pPr algn="l" eaLnBrk="1" fontAlgn="base" hangingPunct="1" indent="0" latinLnBrk="1" marL="457200">
        <a:lnSpc>
          <a:spcPct val="100000"/>
        </a:lnSpc>
        <a:spcBef>
          <a:spcPct val="0"/>
        </a:spcBef>
        <a:spcAft>
          <a:spcPct val="0"/>
        </a:spcAft>
        <a:buFont typeface="Arial" pitchFamily="0" charset="0"/>
        <a:buNone/>
        <a:defRPr baseline="0" sz="1800">
          <a:solidFill>
            <a:schemeClr val="dk1"/>
          </a:solidFill>
          <a:latin typeface="Arial" pitchFamily="0" charset="0"/>
          <a:ea typeface="宋体" pitchFamily="0" charset="-122"/>
        </a:defRPr>
      </a:lvl2pPr>
      <a:lvl3pPr algn="l" eaLnBrk="1" fontAlgn="base" hangingPunct="1" indent="0" latinLnBrk="1" marL="914400">
        <a:lnSpc>
          <a:spcPct val="100000"/>
        </a:lnSpc>
        <a:spcBef>
          <a:spcPct val="0"/>
        </a:spcBef>
        <a:spcAft>
          <a:spcPct val="0"/>
        </a:spcAft>
        <a:buFont typeface="Arial" pitchFamily="0" charset="0"/>
        <a:buNone/>
        <a:defRPr baseline="0" sz="1800">
          <a:solidFill>
            <a:schemeClr val="dk1"/>
          </a:solidFill>
          <a:latin typeface="Arial" pitchFamily="0" charset="0"/>
          <a:ea typeface="宋体" pitchFamily="0" charset="-122"/>
        </a:defRPr>
      </a:lvl3pPr>
      <a:lvl4pPr algn="l" eaLnBrk="1" fontAlgn="base" hangingPunct="1" indent="0" latinLnBrk="1" marL="1371600">
        <a:lnSpc>
          <a:spcPct val="100000"/>
        </a:lnSpc>
        <a:spcBef>
          <a:spcPct val="0"/>
        </a:spcBef>
        <a:spcAft>
          <a:spcPct val="0"/>
        </a:spcAft>
        <a:buFont typeface="Arial" pitchFamily="0" charset="0"/>
        <a:buNone/>
        <a:defRPr baseline="0" sz="1800">
          <a:solidFill>
            <a:schemeClr val="dk1"/>
          </a:solidFill>
          <a:latin typeface="Arial" pitchFamily="0" charset="0"/>
          <a:ea typeface="宋体" pitchFamily="0" charset="-122"/>
        </a:defRPr>
      </a:lvl4pPr>
      <a:lvl5pPr algn="l" eaLnBrk="1" fontAlgn="base" hangingPunct="1" indent="0" latinLnBrk="1" marL="1828800">
        <a:lnSpc>
          <a:spcPct val="100000"/>
        </a:lnSpc>
        <a:spcBef>
          <a:spcPct val="0"/>
        </a:spcBef>
        <a:spcAft>
          <a:spcPct val="0"/>
        </a:spcAft>
        <a:buFont typeface="Arial" pitchFamily="0" charset="0"/>
        <a:buNone/>
        <a:defRPr baseline="0" sz="1800">
          <a:solidFill>
            <a:schemeClr val="dk1"/>
          </a:solidFill>
          <a:latin typeface="Arial" pitchFamily="0" charset="0"/>
          <a:ea typeface="宋体" pitchFamily="0" charset="-122"/>
        </a:defRPr>
      </a:lvl5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0" t="0" r="0" b="0"/>
          <a:stretch>
            <a:fillRect/>
          </a:stretch>
        </p:blipFill>
        <p:spPr>
          <a:xfrm rot="0">
            <a:off x="0" y="0"/>
            <a:ext cx="1619250" cy="1292225"/>
          </a:xfrm>
          <a:prstGeom prst="rect"/>
          <a:noFill/>
          <a:ln>
            <a:noFill/>
          </a:ln>
        </p:spPr>
      </p:pic>
      <p:sp>
        <p:nvSpPr>
          <p:cNvPr id="1048609" name=""/>
          <p:cNvSpPr txBox="1"/>
          <p:nvPr/>
        </p:nvSpPr>
        <p:spPr>
          <a:xfrm rot="21600000">
            <a:off x="2189599" y="1464161"/>
            <a:ext cx="4096322" cy="1076959"/>
          </a:xfrm>
          <a:prstGeom prst="rect"/>
        </p:spPr>
        <p:txBody>
          <a:bodyPr rtlCol="0" wrap="square">
            <a:spAutoFit/>
          </a:bodyPr>
          <a:p>
            <a:r>
              <a:rPr sz="6600" lang="zh-CN">
                <a:solidFill>
                  <a:srgbClr val="000000"/>
                </a:solidFill>
              </a:rPr>
              <a:t>健康</a:t>
            </a:r>
            <a:r>
              <a:rPr sz="6600" lang="zh-CN">
                <a:solidFill>
                  <a:srgbClr val="000000"/>
                </a:solidFill>
              </a:rPr>
              <a:t>之家</a:t>
            </a:r>
            <a:endParaRPr sz="6600" lang="zh-CN">
              <a:solidFill>
                <a:srgbClr val="000000"/>
              </a:solidFill>
            </a:endParaRPr>
          </a:p>
        </p:txBody>
      </p:sp>
      <p:sp>
        <p:nvSpPr>
          <p:cNvPr id="1048610" name=""/>
          <p:cNvSpPr txBox="1"/>
          <p:nvPr/>
        </p:nvSpPr>
        <p:spPr>
          <a:xfrm>
            <a:off x="4662671" y="3472546"/>
            <a:ext cx="4244378" cy="628650"/>
          </a:xfrm>
          <a:prstGeom prst="rect"/>
        </p:spPr>
        <p:txBody>
          <a:bodyPr rtlCol="0" wrap="square">
            <a:spAutoFit/>
          </a:bodyPr>
          <a:p>
            <a:r>
              <a:rPr sz="3600" lang="zh-CN">
                <a:solidFill>
                  <a:srgbClr val="000000"/>
                </a:solidFill>
              </a:rPr>
              <a:t>崇州</a:t>
            </a:r>
            <a:r>
              <a:rPr sz="3600" lang="zh-CN">
                <a:solidFill>
                  <a:srgbClr val="000000"/>
                </a:solidFill>
              </a:rPr>
              <a:t>中心</a:t>
            </a:r>
            <a:r>
              <a:rPr sz="3600" lang="zh-CN">
                <a:solidFill>
                  <a:srgbClr val="000000"/>
                </a:solidFill>
              </a:rPr>
              <a:t>店</a:t>
            </a:r>
            <a:r>
              <a:rPr sz="3600" lang="zh-CN">
                <a:solidFill>
                  <a:srgbClr val="000000"/>
                </a:solidFill>
              </a:rPr>
              <a:t>刘莎</a:t>
            </a:r>
            <a:endParaRPr sz="3600" 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0" name=""/>
          <p:cNvSpPr/>
          <p:nvPr>
            <p:ph type="title" sz="full" idx="0"/>
          </p:nvPr>
        </p:nvSpPr>
        <p:spPr>
          <a:xfrm rot="10800000" flipV="1">
            <a:off x="2059661" y="1149299"/>
            <a:ext cx="7699375" cy="727694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>
                <a:solidFill>
                  <a:schemeClr val="lt2"/>
                </a:solidFill>
                <a:latin typeface="Arial" pitchFamily="0" charset="0"/>
                <a:ea typeface="宋体" pitchFamily="0" charset="-122"/>
              </a:defRPr>
            </a:lvl1pPr>
          </a:lstStyle>
          <a:p>
            <a:pPr lvl="0"/>
            <a:r>
              <a:rPr altLang="en-US" sz="6000" lang="zh-CN"/>
              <a:t>分</a:t>
            </a:r>
            <a:r>
              <a:rPr altLang="en-US" sz="6000" lang="zh-CN"/>
              <a:t>享</a:t>
            </a:r>
            <a:r>
              <a:rPr altLang="en-US" sz="6000" lang="zh-CN"/>
              <a:t>内容</a:t>
            </a:r>
            <a:endParaRPr altLang="en-US" sz="6000" lang="zh-CN"/>
          </a:p>
        </p:txBody>
      </p:sp>
      <p:sp>
        <p:nvSpPr>
          <p:cNvPr id="1048694" name=""/>
          <p:cNvSpPr txBox="1"/>
          <p:nvPr/>
        </p:nvSpPr>
        <p:spPr>
          <a:xfrm>
            <a:off x="1911441" y="3187803"/>
            <a:ext cx="4000000" cy="628649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3600" lang="zh-CN">
                <a:solidFill>
                  <a:srgbClr val="000000"/>
                </a:solidFill>
              </a:rPr>
              <a:t>鱼油</a:t>
            </a:r>
            <a:endParaRPr sz="3600" lang="zh-CN">
              <a:solidFill>
                <a:srgbClr val="000000"/>
              </a:solidFill>
            </a:endParaRPr>
          </a:p>
        </p:txBody>
      </p:sp>
      <p:sp>
        <p:nvSpPr>
          <p:cNvPr id="1048695" name=""/>
          <p:cNvSpPr txBox="1"/>
          <p:nvPr/>
        </p:nvSpPr>
        <p:spPr>
          <a:xfrm>
            <a:off x="1909886" y="4469918"/>
            <a:ext cx="4000000" cy="628649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3600" lang="zh-CN">
                <a:solidFill>
                  <a:srgbClr val="000000"/>
                </a:solidFill>
              </a:rPr>
              <a:t>乳</a:t>
            </a:r>
            <a:r>
              <a:rPr sz="3600" lang="zh-CN">
                <a:solidFill>
                  <a:srgbClr val="000000"/>
                </a:solidFill>
              </a:rPr>
              <a:t>清</a:t>
            </a:r>
            <a:r>
              <a:rPr sz="3600" lang="zh-CN">
                <a:solidFill>
                  <a:srgbClr val="000000"/>
                </a:solidFill>
              </a:rPr>
              <a:t>蛋白</a:t>
            </a:r>
            <a:endParaRPr sz="3600" lang="zh-CN">
              <a:solidFill>
                <a:srgbClr val="000000"/>
              </a:solidFill>
            </a:endParaRPr>
          </a:p>
        </p:txBody>
      </p:sp>
      <p:sp>
        <p:nvSpPr>
          <p:cNvPr id="1048696" name=""/>
          <p:cNvSpPr txBox="1"/>
          <p:nvPr/>
        </p:nvSpPr>
        <p:spPr>
          <a:xfrm>
            <a:off x="2021913" y="5755123"/>
            <a:ext cx="4000000" cy="628649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3600" lang="zh-CN">
                <a:solidFill>
                  <a:srgbClr val="000000"/>
                </a:solidFill>
              </a:rPr>
              <a:t>葡萄籽</a:t>
            </a:r>
            <a:r>
              <a:rPr sz="3600" lang="zh-CN">
                <a:solidFill>
                  <a:srgbClr val="000000"/>
                </a:solidFill>
              </a:rPr>
              <a:t>提取物</a:t>
            </a:r>
            <a:endParaRPr sz="3600" lang="zh-C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fast" advClick="1">
    <p:blinds dir="horz"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3" name=""/>
          <p:cNvSpPr txBox="1"/>
          <p:nvPr/>
        </p:nvSpPr>
        <p:spPr>
          <a:xfrm>
            <a:off x="2485184" y="3117179"/>
            <a:ext cx="4596503" cy="509906"/>
          </a:xfrm>
          <a:prstGeom prst="rect"/>
          <a:solidFill>
            <a:srgbClr val="FF0000"/>
          </a:solidFill>
          <a:ln w="25400">
            <a:solidFill>
              <a:srgbClr val="990000"/>
            </a:solidFill>
            <a:prstDash val="solid"/>
          </a:ln>
        </p:spPr>
        <p:txBody>
          <a:bodyPr rtlCol="0" wrap="square">
            <a:spAutoFit/>
          </a:bodyPr>
          <a:p>
            <a:r>
              <a:rPr altLang="zh-CN" sz="2800" lang="en-US">
                <a:solidFill>
                  <a:srgbClr val="FFFFFF"/>
                </a:solidFill>
              </a:rPr>
              <a:t>D</a:t>
            </a:r>
            <a:r>
              <a:rPr altLang="zh-CN" sz="2800" lang="en-US">
                <a:solidFill>
                  <a:srgbClr val="FFFFFF"/>
                </a:solidFill>
              </a:rPr>
              <a:t>H</a:t>
            </a:r>
            <a:r>
              <a:rPr altLang="zh-CN" sz="2800" lang="en-US">
                <a:solidFill>
                  <a:srgbClr val="FFFFFF"/>
                </a:solidFill>
              </a:rPr>
              <a:t>A</a:t>
            </a:r>
            <a:r>
              <a:rPr altLang="zh-CN" sz="2800" lang="en-US">
                <a:solidFill>
                  <a:srgbClr val="FFFFFF"/>
                </a:solidFill>
              </a:rPr>
              <a:t> </a:t>
            </a:r>
            <a:r>
              <a:rPr altLang="zh-CN" sz="2800" lang="en-US">
                <a:solidFill>
                  <a:srgbClr val="FFFFFF"/>
                </a:solidFill>
              </a:rPr>
              <a:t> </a:t>
            </a:r>
            <a:r>
              <a:rPr altLang="zh-CN" sz="2800" lang="en-US">
                <a:solidFill>
                  <a:srgbClr val="FFFFFF"/>
                </a:solidFill>
              </a:rPr>
              <a:t> </a:t>
            </a:r>
            <a:r>
              <a:rPr altLang="zh-CN" sz="2800" lang="en-US">
                <a:solidFill>
                  <a:srgbClr val="FFFFFF"/>
                </a:solidFill>
              </a:rPr>
              <a:t> </a:t>
            </a:r>
            <a:r>
              <a:rPr altLang="en-US" sz="2800" lang="zh-CN">
                <a:solidFill>
                  <a:srgbClr val="FFFFFF"/>
                </a:solidFill>
              </a:rPr>
              <a:t>脑</a:t>
            </a:r>
            <a:r>
              <a:rPr altLang="en-US" sz="2800" lang="zh-CN">
                <a:solidFill>
                  <a:srgbClr val="FFFFFF"/>
                </a:solidFill>
              </a:rPr>
              <a:t>黄金</a:t>
            </a:r>
            <a:r>
              <a:rPr altLang="en-US" sz="2800" lang="zh-CN">
                <a:solidFill>
                  <a:srgbClr val="FFFFFF"/>
                </a:solidFill>
              </a:rPr>
              <a:t>或</a:t>
            </a:r>
            <a:r>
              <a:rPr altLang="en-US" sz="2800" lang="zh-CN">
                <a:solidFill>
                  <a:srgbClr val="FFFFFF"/>
                </a:solidFill>
              </a:rPr>
              <a:t>护</a:t>
            </a:r>
            <a:r>
              <a:rPr altLang="en-US" sz="2800" lang="zh-CN">
                <a:solidFill>
                  <a:srgbClr val="FFFFFF"/>
                </a:solidFill>
              </a:rPr>
              <a:t>脑</a:t>
            </a:r>
            <a:r>
              <a:rPr altLang="en-US" sz="2800" lang="zh-CN">
                <a:solidFill>
                  <a:srgbClr val="FFFFFF"/>
                </a:solidFill>
              </a:rPr>
              <a:t>专家</a:t>
            </a:r>
            <a:endParaRPr sz="2800" lang="zh-CN">
              <a:solidFill>
                <a:srgbClr val="FFFFFF"/>
              </a:solidFill>
            </a:endParaRPr>
          </a:p>
        </p:txBody>
      </p:sp>
      <p:sp>
        <p:nvSpPr>
          <p:cNvPr id="1048594" name=""/>
          <p:cNvSpPr txBox="1"/>
          <p:nvPr/>
        </p:nvSpPr>
        <p:spPr>
          <a:xfrm>
            <a:off x="4508630" y="858793"/>
            <a:ext cx="4000000" cy="897889"/>
          </a:xfrm>
          <a:prstGeom prst="rect"/>
        </p:spPr>
        <p:txBody>
          <a:bodyPr rtlCol="0" wrap="square">
            <a:spAutoFit/>
          </a:bodyPr>
          <a:p>
            <a:r>
              <a:rPr sz="5400" i="1" lang="zh-CN" u="sng">
                <a:solidFill>
                  <a:srgbClr val="000000"/>
                </a:solidFill>
              </a:rPr>
              <a:t>鱼油</a:t>
            </a:r>
            <a:r>
              <a:rPr altLang="zh-CN" sz="5400" i="1" lang="en-US" u="sng">
                <a:solidFill>
                  <a:srgbClr val="000000"/>
                </a:solidFill>
              </a:rPr>
              <a:t> </a:t>
            </a:r>
            <a:r>
              <a:rPr altLang="zh-CN" sz="5400" i="1" lang="en-US" u="sng">
                <a:solidFill>
                  <a:srgbClr val="000000"/>
                </a:solidFill>
              </a:rPr>
              <a:t> </a:t>
            </a:r>
            <a:r>
              <a:rPr altLang="zh-CN" sz="5400" i="1" lang="en-US" u="sng">
                <a:solidFill>
                  <a:srgbClr val="000000"/>
                </a:solidFill>
              </a:rPr>
              <a:t> </a:t>
            </a:r>
            <a:r>
              <a:rPr altLang="zh-CN" sz="5400" i="1" lang="en-US" u="sng">
                <a:solidFill>
                  <a:srgbClr val="000000"/>
                </a:solidFill>
              </a:rPr>
              <a:t> </a:t>
            </a:r>
            <a:r>
              <a:rPr altLang="zh-CN" sz="5400" i="1" lang="en-US" u="sng">
                <a:solidFill>
                  <a:srgbClr val="000000"/>
                </a:solidFill>
              </a:rPr>
              <a:t> </a:t>
            </a:r>
            <a:r>
              <a:rPr altLang="zh-CN" sz="5400" i="1" lang="en-US" u="sng">
                <a:solidFill>
                  <a:srgbClr val="000000"/>
                </a:solidFill>
              </a:rPr>
              <a:t> </a:t>
            </a:r>
            <a:endParaRPr sz="5400" i="1" lang="zh-CN" u="sng">
              <a:solidFill>
                <a:srgbClr val="000000"/>
              </a:solidFill>
            </a:endParaRPr>
          </a:p>
        </p:txBody>
      </p:sp>
      <p:sp>
        <p:nvSpPr>
          <p:cNvPr id="1048595" name=""/>
          <p:cNvSpPr txBox="1"/>
          <p:nvPr/>
        </p:nvSpPr>
        <p:spPr>
          <a:xfrm>
            <a:off x="2506224" y="2405142"/>
            <a:ext cx="4000000" cy="509905"/>
          </a:xfrm>
          <a:prstGeom prst="rect"/>
          <a:solidFill>
            <a:srgbClr val="FF0000"/>
          </a:solidFill>
          <a:ln w="25400">
            <a:solidFill>
              <a:srgbClr val="990000"/>
            </a:solidFill>
            <a:prstDash val="solid"/>
          </a:ln>
        </p:spPr>
        <p:txBody>
          <a:bodyPr rtlCol="0" wrap="square">
            <a:spAutoFit/>
          </a:bodyPr>
          <a:p>
            <a:r>
              <a:rPr altLang="zh-CN" sz="2800" lang="en-US">
                <a:solidFill>
                  <a:srgbClr val="FFFFFF"/>
                </a:solidFill>
              </a:rPr>
              <a:t>E</a:t>
            </a:r>
            <a:r>
              <a:rPr altLang="zh-CN" sz="2800" lang="en-US">
                <a:solidFill>
                  <a:srgbClr val="FFFFFF"/>
                </a:solidFill>
              </a:rPr>
              <a:t>P</a:t>
            </a:r>
            <a:r>
              <a:rPr altLang="zh-CN" sz="2800" lang="en-US">
                <a:solidFill>
                  <a:srgbClr val="FFFFFF"/>
                </a:solidFill>
              </a:rPr>
              <a:t>A</a:t>
            </a:r>
            <a:r>
              <a:rPr altLang="zh-CN" sz="2800" lang="en-US">
                <a:solidFill>
                  <a:srgbClr val="FFFFFF"/>
                </a:solidFill>
              </a:rPr>
              <a:t> </a:t>
            </a:r>
            <a:r>
              <a:rPr altLang="zh-CN" sz="2800" lang="en-US">
                <a:solidFill>
                  <a:srgbClr val="FFFFFF"/>
                </a:solidFill>
              </a:rPr>
              <a:t> </a:t>
            </a:r>
            <a:r>
              <a:rPr altLang="zh-CN" sz="2800" lang="en-US">
                <a:solidFill>
                  <a:srgbClr val="FFFFFF"/>
                </a:solidFill>
              </a:rPr>
              <a:t> </a:t>
            </a:r>
            <a:r>
              <a:rPr altLang="zh-CN" sz="2800" lang="en-US">
                <a:solidFill>
                  <a:srgbClr val="FFFFFF"/>
                </a:solidFill>
              </a:rPr>
              <a:t> </a:t>
            </a:r>
            <a:r>
              <a:rPr altLang="en-US" sz="2800" lang="zh-CN">
                <a:solidFill>
                  <a:srgbClr val="FFFFFF"/>
                </a:solidFill>
              </a:rPr>
              <a:t>血管</a:t>
            </a:r>
            <a:r>
              <a:rPr altLang="en-US" sz="2800" lang="zh-CN">
                <a:solidFill>
                  <a:srgbClr val="FFFFFF"/>
                </a:solidFill>
              </a:rPr>
              <a:t>清道夫</a:t>
            </a:r>
            <a:endParaRPr sz="2800" lang="zh-CN">
              <a:solidFill>
                <a:srgbClr val="FFFFFF"/>
              </a:solidFill>
            </a:endParaRPr>
          </a:p>
        </p:txBody>
      </p:sp>
      <p:sp>
        <p:nvSpPr>
          <p:cNvPr id="1048596" name=""/>
          <p:cNvSpPr txBox="1"/>
          <p:nvPr/>
        </p:nvSpPr>
        <p:spPr>
          <a:xfrm>
            <a:off x="1733133" y="5406937"/>
            <a:ext cx="5035440" cy="509905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2800" lang="zh-CN">
                <a:solidFill>
                  <a:srgbClr val="000000"/>
                </a:solidFill>
              </a:rPr>
              <a:t>有效</a:t>
            </a:r>
            <a:r>
              <a:rPr sz="2800" lang="zh-CN">
                <a:solidFill>
                  <a:srgbClr val="000000"/>
                </a:solidFill>
              </a:rPr>
              <a:t>保护</a:t>
            </a:r>
            <a:r>
              <a:rPr sz="2800" lang="zh-CN">
                <a:solidFill>
                  <a:srgbClr val="000000"/>
                </a:solidFill>
              </a:rPr>
              <a:t>心脏</a:t>
            </a:r>
            <a:endParaRPr sz="2800" lang="zh-CN">
              <a:solidFill>
                <a:srgbClr val="000000"/>
              </a:solidFill>
            </a:endParaRPr>
          </a:p>
        </p:txBody>
      </p:sp>
      <p:sp>
        <p:nvSpPr>
          <p:cNvPr id="1048597" name=""/>
          <p:cNvSpPr/>
          <p:nvPr/>
        </p:nvSpPr>
        <p:spPr>
          <a:xfrm>
            <a:off x="5942146" y="4023828"/>
            <a:ext cx="3053482" cy="2365394"/>
          </a:xfrm>
          <a:prstGeom prst="wedgeEllipseCallout"/>
          <a:solidFill>
            <a:srgbClr val="E1793C"/>
          </a:solidFill>
        </p:spPr>
        <p:txBody>
          <a:bodyPr anchor="ctr"/>
          <a:p>
            <a:pPr algn="ctr"/>
            <a:r>
              <a:rPr sz="2800" lang="zh-CN"/>
              <a:t>能</a:t>
            </a:r>
            <a:r>
              <a:rPr sz="2800" lang="zh-CN"/>
              <a:t>改善</a:t>
            </a:r>
            <a:r>
              <a:rPr sz="2800" lang="zh-CN"/>
              <a:t>心脏</a:t>
            </a:r>
            <a:r>
              <a:rPr sz="2800" lang="zh-CN"/>
              <a:t>健康</a:t>
            </a:r>
            <a:endParaRPr sz="2800" lang="zh-CN"/>
          </a:p>
        </p:txBody>
      </p:sp>
      <p:sp>
        <p:nvSpPr>
          <p:cNvPr id="1048598" name=""/>
          <p:cNvSpPr txBox="1"/>
          <p:nvPr/>
        </p:nvSpPr>
        <p:spPr>
          <a:xfrm>
            <a:off x="1758275" y="4508243"/>
            <a:ext cx="4000000" cy="509905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2800" lang="zh-CN">
                <a:solidFill>
                  <a:srgbClr val="000000"/>
                </a:solidFill>
              </a:rPr>
              <a:t>辅助</a:t>
            </a:r>
            <a:r>
              <a:rPr sz="2800" lang="zh-CN">
                <a:solidFill>
                  <a:srgbClr val="000000"/>
                </a:solidFill>
              </a:rPr>
              <a:t>改善</a:t>
            </a:r>
            <a:r>
              <a:rPr sz="2800" lang="zh-CN">
                <a:solidFill>
                  <a:srgbClr val="000000"/>
                </a:solidFill>
              </a:rPr>
              <a:t>血压</a:t>
            </a:r>
            <a:endParaRPr sz="2800" lang="zh-CN">
              <a:solidFill>
                <a:srgbClr val="000000"/>
              </a:solidFill>
            </a:endParaRPr>
          </a:p>
        </p:txBody>
      </p:sp>
      <p:sp>
        <p:nvSpPr>
          <p:cNvPr id="1048599" name=""/>
          <p:cNvSpPr txBox="1"/>
          <p:nvPr/>
        </p:nvSpPr>
        <p:spPr>
          <a:xfrm>
            <a:off x="1663753" y="4944456"/>
            <a:ext cx="4000000" cy="509905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2800" lang="zh-CN">
                <a:solidFill>
                  <a:srgbClr val="000000"/>
                </a:solidFill>
              </a:rPr>
              <a:t>使</a:t>
            </a:r>
            <a:r>
              <a:rPr sz="2800" lang="zh-CN">
                <a:solidFill>
                  <a:srgbClr val="000000"/>
                </a:solidFill>
              </a:rPr>
              <a:t>血流</a:t>
            </a:r>
            <a:r>
              <a:rPr sz="2800" lang="zh-CN">
                <a:solidFill>
                  <a:srgbClr val="000000"/>
                </a:solidFill>
              </a:rPr>
              <a:t>更</a:t>
            </a:r>
            <a:r>
              <a:rPr sz="2800" lang="zh-CN">
                <a:solidFill>
                  <a:srgbClr val="000000"/>
                </a:solidFill>
              </a:rPr>
              <a:t>畅通</a:t>
            </a:r>
            <a:endParaRPr sz="2800" 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1" name=""/>
          <p:cNvSpPr txBox="1"/>
          <p:nvPr/>
        </p:nvSpPr>
        <p:spPr>
          <a:xfrm>
            <a:off x="2693115" y="1098139"/>
            <a:ext cx="4666133" cy="628650"/>
          </a:xfrm>
          <a:prstGeom prst="rect"/>
        </p:spPr>
        <p:txBody>
          <a:bodyPr rtlCol="0" wrap="square">
            <a:spAutoFit/>
          </a:bodyPr>
          <a:p>
            <a:r>
              <a:rPr b="1" sz="3600" i="1" lang="zh-CN">
                <a:solidFill>
                  <a:srgbClr val="3399FF"/>
                </a:solidFill>
              </a:rPr>
              <a:t>深</a:t>
            </a:r>
            <a:r>
              <a:rPr b="1" sz="3600" i="1" lang="zh-CN">
                <a:solidFill>
                  <a:srgbClr val="3399FF"/>
                </a:solidFill>
              </a:rPr>
              <a:t>海</a:t>
            </a:r>
            <a:r>
              <a:rPr b="1" sz="3600" i="1" lang="zh-CN">
                <a:solidFill>
                  <a:srgbClr val="3399FF"/>
                </a:solidFill>
              </a:rPr>
              <a:t>鱼油</a:t>
            </a:r>
            <a:r>
              <a:rPr altLang="zh-CN" b="1" sz="3600" i="1" lang="en-US">
                <a:solidFill>
                  <a:srgbClr val="3399FF"/>
                </a:solidFill>
              </a:rPr>
              <a:t> </a:t>
            </a:r>
            <a:r>
              <a:rPr altLang="zh-CN" b="1" sz="3600" i="1" lang="en-US">
                <a:solidFill>
                  <a:srgbClr val="3399FF"/>
                </a:solidFill>
              </a:rPr>
              <a:t> </a:t>
            </a:r>
            <a:r>
              <a:rPr altLang="zh-CN" b="1" sz="3600" i="1" lang="en-US">
                <a:solidFill>
                  <a:srgbClr val="3399FF"/>
                </a:solidFill>
              </a:rPr>
              <a:t> </a:t>
            </a:r>
            <a:r>
              <a:rPr altLang="en-US" b="1" sz="3600" i="1" lang="zh-CN">
                <a:solidFill>
                  <a:srgbClr val="3399FF"/>
                </a:solidFill>
              </a:rPr>
              <a:t>人人</a:t>
            </a:r>
            <a:r>
              <a:rPr altLang="en-US" b="1" sz="3600" i="1" lang="zh-CN">
                <a:solidFill>
                  <a:srgbClr val="3399FF"/>
                </a:solidFill>
              </a:rPr>
              <a:t>需要</a:t>
            </a:r>
            <a:endParaRPr b="1" sz="3600" i="1" lang="zh-CN">
              <a:solidFill>
                <a:srgbClr val="3399FF"/>
              </a:solidFill>
            </a:endParaRPr>
          </a:p>
        </p:txBody>
      </p:sp>
      <p:sp>
        <p:nvSpPr>
          <p:cNvPr id="1048612" name=""/>
          <p:cNvSpPr txBox="1"/>
          <p:nvPr/>
        </p:nvSpPr>
        <p:spPr>
          <a:xfrm>
            <a:off x="1135921" y="2637635"/>
            <a:ext cx="7131692" cy="509905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2800" lang="zh-CN">
                <a:solidFill>
                  <a:srgbClr val="000000"/>
                </a:solidFill>
              </a:rPr>
              <a:t>成年人</a:t>
            </a:r>
            <a:r>
              <a:rPr sz="2800" lang="zh-CN">
                <a:solidFill>
                  <a:srgbClr val="000000"/>
                </a:solidFill>
              </a:rPr>
              <a:t>和</a:t>
            </a:r>
            <a:r>
              <a:rPr sz="2800" lang="zh-CN">
                <a:solidFill>
                  <a:srgbClr val="000000"/>
                </a:solidFill>
              </a:rPr>
              <a:t>老年</a:t>
            </a:r>
            <a:r>
              <a:rPr sz="2800" lang="zh-CN">
                <a:solidFill>
                  <a:srgbClr val="000000"/>
                </a:solidFill>
              </a:rPr>
              <a:t>人</a:t>
            </a:r>
            <a:r>
              <a:rPr sz="2800" lang="zh-CN">
                <a:solidFill>
                  <a:srgbClr val="000000"/>
                </a:solidFill>
              </a:rPr>
              <a:t>所需</a:t>
            </a:r>
            <a:r>
              <a:rPr altLang="zh-CN" sz="2800" lang="en-US">
                <a:solidFill>
                  <a:srgbClr val="000000"/>
                </a:solidFill>
              </a:rPr>
              <a:t>2</a:t>
            </a:r>
            <a:r>
              <a:rPr altLang="zh-CN" sz="2800" lang="en-US">
                <a:solidFill>
                  <a:srgbClr val="000000"/>
                </a:solidFill>
              </a:rPr>
              <a:t>5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zh-CN" sz="2800" lang="en-US">
                <a:solidFill>
                  <a:srgbClr val="000000"/>
                </a:solidFill>
              </a:rPr>
              <a:t>2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m</a:t>
            </a:r>
            <a:r>
              <a:rPr altLang="zh-CN" sz="2800" lang="en-US">
                <a:solidFill>
                  <a:srgbClr val="000000"/>
                </a:solidFill>
              </a:rPr>
              <a:t>g</a:t>
            </a:r>
            <a:r>
              <a:rPr altLang="zh-CN" sz="2800" lang="en-US">
                <a:solidFill>
                  <a:srgbClr val="000000"/>
                </a:solidFill>
              </a:rPr>
              <a:t>/</a:t>
            </a:r>
            <a:r>
              <a:rPr altLang="zh-CN" sz="2800" lang="en-US">
                <a:solidFill>
                  <a:srgbClr val="000000"/>
                </a:solidFill>
              </a:rPr>
              <a:t>d</a:t>
            </a:r>
            <a:r>
              <a:rPr altLang="en-US" sz="2800" lang="zh-CN">
                <a:solidFill>
                  <a:srgbClr val="000000"/>
                </a:solidFill>
              </a:rPr>
              <a:t>。</a:t>
            </a:r>
            <a:endParaRPr sz="2800" lang="zh-CN">
              <a:solidFill>
                <a:srgbClr val="000000"/>
              </a:solidFill>
            </a:endParaRPr>
          </a:p>
        </p:txBody>
      </p:sp>
      <p:sp>
        <p:nvSpPr>
          <p:cNvPr id="1048613" name=""/>
          <p:cNvSpPr txBox="1"/>
          <p:nvPr/>
        </p:nvSpPr>
        <p:spPr>
          <a:xfrm>
            <a:off x="1116689" y="3367074"/>
            <a:ext cx="6854857" cy="953771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2800" lang="zh-CN">
                <a:solidFill>
                  <a:srgbClr val="000000"/>
                </a:solidFill>
              </a:rPr>
              <a:t>孕妇</a:t>
            </a:r>
            <a:r>
              <a:rPr sz="2800" lang="zh-CN">
                <a:solidFill>
                  <a:srgbClr val="000000"/>
                </a:solidFill>
              </a:rPr>
              <a:t>和</a:t>
            </a:r>
            <a:r>
              <a:rPr sz="2800" lang="zh-CN">
                <a:solidFill>
                  <a:srgbClr val="000000"/>
                </a:solidFill>
              </a:rPr>
              <a:t>乳</a:t>
            </a:r>
            <a:r>
              <a:rPr sz="2800" lang="zh-CN">
                <a:solidFill>
                  <a:srgbClr val="000000"/>
                </a:solidFill>
              </a:rPr>
              <a:t>母</a:t>
            </a:r>
            <a:r>
              <a:rPr altLang="zh-CN" sz="2800" lang="en-US">
                <a:solidFill>
                  <a:srgbClr val="000000"/>
                </a:solidFill>
              </a:rPr>
              <a:t>E</a:t>
            </a:r>
            <a:r>
              <a:rPr altLang="zh-CN" sz="2800" lang="en-US">
                <a:solidFill>
                  <a:srgbClr val="000000"/>
                </a:solidFill>
              </a:rPr>
              <a:t>P</a:t>
            </a:r>
            <a:r>
              <a:rPr altLang="zh-CN" sz="2800" lang="en-US">
                <a:solidFill>
                  <a:srgbClr val="000000"/>
                </a:solidFill>
              </a:rPr>
              <a:t>A</a:t>
            </a:r>
            <a:r>
              <a:rPr altLang="zh-CN" sz="2800" lang="en-US">
                <a:solidFill>
                  <a:srgbClr val="000000"/>
                </a:solidFill>
              </a:rPr>
              <a:t>+</a:t>
            </a:r>
            <a:r>
              <a:rPr altLang="zh-CN" sz="2800" lang="en-US">
                <a:solidFill>
                  <a:srgbClr val="000000"/>
                </a:solidFill>
              </a:rPr>
              <a:t>D</a:t>
            </a:r>
            <a:r>
              <a:rPr altLang="zh-CN" sz="2800" lang="en-US">
                <a:solidFill>
                  <a:srgbClr val="000000"/>
                </a:solidFill>
              </a:rPr>
              <a:t>H</a:t>
            </a:r>
            <a:r>
              <a:rPr altLang="zh-CN" sz="2800" lang="en-US">
                <a:solidFill>
                  <a:srgbClr val="000000"/>
                </a:solidFill>
              </a:rPr>
              <a:t>A</a:t>
            </a:r>
            <a:r>
              <a:rPr altLang="en-US" sz="2800" lang="zh-CN">
                <a:solidFill>
                  <a:srgbClr val="000000"/>
                </a:solidFill>
              </a:rPr>
              <a:t>的</a:t>
            </a:r>
            <a:r>
              <a:rPr altLang="zh-CN" sz="2800" lang="en-US">
                <a:solidFill>
                  <a:srgbClr val="000000"/>
                </a:solidFill>
              </a:rPr>
              <a:t>A</a:t>
            </a:r>
            <a:r>
              <a:rPr altLang="zh-CN" sz="2800" lang="en-US">
                <a:solidFill>
                  <a:srgbClr val="000000"/>
                </a:solidFill>
              </a:rPr>
              <a:t>I</a:t>
            </a:r>
            <a:r>
              <a:rPr altLang="en-US" sz="2800" lang="zh-CN">
                <a:solidFill>
                  <a:srgbClr val="000000"/>
                </a:solidFill>
              </a:rPr>
              <a:t>值</a:t>
            </a:r>
            <a:r>
              <a:rPr altLang="zh-CN" sz="2800" lang="en-US">
                <a:solidFill>
                  <a:srgbClr val="000000"/>
                </a:solidFill>
              </a:rPr>
              <a:t>2</a:t>
            </a:r>
            <a:r>
              <a:rPr altLang="zh-CN" sz="2800" lang="en-US">
                <a:solidFill>
                  <a:srgbClr val="000000"/>
                </a:solidFill>
              </a:rPr>
              <a:t>5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m</a:t>
            </a:r>
            <a:r>
              <a:rPr altLang="zh-CN" sz="2800" lang="en-US">
                <a:solidFill>
                  <a:srgbClr val="000000"/>
                </a:solidFill>
              </a:rPr>
              <a:t>g</a:t>
            </a:r>
            <a:r>
              <a:rPr altLang="zh-CN" sz="2800" lang="en-US">
                <a:solidFill>
                  <a:srgbClr val="000000"/>
                </a:solidFill>
              </a:rPr>
              <a:t>/</a:t>
            </a:r>
            <a:r>
              <a:rPr altLang="zh-CN" sz="2800" lang="en-US">
                <a:solidFill>
                  <a:srgbClr val="000000"/>
                </a:solidFill>
              </a:rPr>
              <a:t>d</a:t>
            </a:r>
            <a:r>
              <a:rPr altLang="zh-CN" sz="2800" lang="en-US">
                <a:solidFill>
                  <a:srgbClr val="000000"/>
                </a:solidFill>
              </a:rPr>
              <a:t>,</a:t>
            </a:r>
            <a:r>
              <a:rPr altLang="en-US" sz="2800" lang="zh-CN">
                <a:solidFill>
                  <a:srgbClr val="000000"/>
                </a:solidFill>
              </a:rPr>
              <a:t>其中</a:t>
            </a:r>
            <a:r>
              <a:rPr altLang="zh-CN" sz="2800" lang="en-US">
                <a:solidFill>
                  <a:srgbClr val="000000"/>
                </a:solidFill>
              </a:rPr>
              <a:t>D</a:t>
            </a:r>
            <a:r>
              <a:rPr altLang="zh-CN" sz="2800" lang="en-US">
                <a:solidFill>
                  <a:srgbClr val="000000"/>
                </a:solidFill>
              </a:rPr>
              <a:t>H</a:t>
            </a:r>
            <a:r>
              <a:rPr altLang="zh-CN" sz="2800" lang="en-US">
                <a:solidFill>
                  <a:srgbClr val="000000"/>
                </a:solidFill>
              </a:rPr>
              <a:t>A</a:t>
            </a:r>
            <a:r>
              <a:rPr altLang="en-US" sz="2800" lang="zh-CN">
                <a:solidFill>
                  <a:srgbClr val="000000"/>
                </a:solidFill>
              </a:rPr>
              <a:t>为</a:t>
            </a:r>
            <a:r>
              <a:rPr altLang="zh-CN" sz="2800" lang="en-US">
                <a:solidFill>
                  <a:srgbClr val="000000"/>
                </a:solidFill>
              </a:rPr>
              <a:t>2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m</a:t>
            </a:r>
            <a:r>
              <a:rPr altLang="zh-CN" sz="2800" lang="en-US">
                <a:solidFill>
                  <a:srgbClr val="000000"/>
                </a:solidFill>
              </a:rPr>
              <a:t>g</a:t>
            </a:r>
            <a:r>
              <a:rPr altLang="zh-CN" sz="2800" lang="en-US">
                <a:solidFill>
                  <a:srgbClr val="000000"/>
                </a:solidFill>
              </a:rPr>
              <a:t>/</a:t>
            </a:r>
            <a:r>
              <a:rPr altLang="zh-CN" sz="2800" lang="en-US">
                <a:solidFill>
                  <a:srgbClr val="000000"/>
                </a:solidFill>
              </a:rPr>
              <a:t>d</a:t>
            </a:r>
            <a:r>
              <a:rPr altLang="en-US" sz="2800" lang="zh-CN">
                <a:solidFill>
                  <a:srgbClr val="000000"/>
                </a:solidFill>
              </a:rPr>
              <a:t>。</a:t>
            </a:r>
            <a:endParaRPr sz="2800" lang="zh-CN">
              <a:solidFill>
                <a:srgbClr val="000000"/>
              </a:solidFill>
            </a:endParaRPr>
          </a:p>
        </p:txBody>
      </p:sp>
      <p:sp>
        <p:nvSpPr>
          <p:cNvPr id="1048614" name=""/>
          <p:cNvSpPr txBox="1"/>
          <p:nvPr/>
        </p:nvSpPr>
        <p:spPr>
          <a:xfrm>
            <a:off x="1179174" y="4548074"/>
            <a:ext cx="7096469" cy="509905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en-US" sz="2800" lang="zh-CN">
                <a:solidFill>
                  <a:srgbClr val="000000"/>
                </a:solidFill>
              </a:rPr>
              <a:t>～</a:t>
            </a:r>
            <a:r>
              <a:rPr altLang="zh-CN" sz="2800" lang="en-US">
                <a:solidFill>
                  <a:srgbClr val="000000"/>
                </a:solidFill>
              </a:rPr>
              <a:t>3</a:t>
            </a:r>
            <a:r>
              <a:rPr altLang="zh-CN" sz="2800" lang="en-US">
                <a:solidFill>
                  <a:srgbClr val="000000"/>
                </a:solidFill>
              </a:rPr>
              <a:t>6</a:t>
            </a:r>
            <a:r>
              <a:rPr altLang="en-US" sz="2800" lang="zh-CN">
                <a:solidFill>
                  <a:srgbClr val="000000"/>
                </a:solidFill>
              </a:rPr>
              <a:t>月</a:t>
            </a:r>
            <a:r>
              <a:rPr altLang="en-US" sz="2800" lang="zh-CN">
                <a:solidFill>
                  <a:srgbClr val="000000"/>
                </a:solidFill>
              </a:rPr>
              <a:t>婴</a:t>
            </a:r>
            <a:r>
              <a:rPr altLang="en-US" sz="2800" lang="zh-CN">
                <a:solidFill>
                  <a:srgbClr val="000000"/>
                </a:solidFill>
              </a:rPr>
              <a:t>幼</a:t>
            </a:r>
            <a:r>
              <a:rPr altLang="en-US" sz="2800" lang="zh-CN">
                <a:solidFill>
                  <a:srgbClr val="000000"/>
                </a:solidFill>
              </a:rPr>
              <a:t>儿</a:t>
            </a:r>
            <a:r>
              <a:rPr altLang="en-US" sz="2800" lang="zh-CN">
                <a:solidFill>
                  <a:srgbClr val="000000"/>
                </a:solidFill>
              </a:rPr>
              <a:t>，</a:t>
            </a:r>
            <a:r>
              <a:rPr altLang="zh-CN" sz="2800" lang="en-US">
                <a:solidFill>
                  <a:srgbClr val="000000"/>
                </a:solidFill>
              </a:rPr>
              <a:t>D</a:t>
            </a:r>
            <a:r>
              <a:rPr altLang="zh-CN" sz="2800" lang="en-US">
                <a:solidFill>
                  <a:srgbClr val="000000"/>
                </a:solidFill>
              </a:rPr>
              <a:t>H</a:t>
            </a:r>
            <a:r>
              <a:rPr altLang="zh-CN" sz="2800" lang="en-US">
                <a:solidFill>
                  <a:srgbClr val="000000"/>
                </a:solidFill>
              </a:rPr>
              <a:t>A</a:t>
            </a:r>
            <a:r>
              <a:rPr altLang="en-US" sz="2800" lang="zh-CN">
                <a:solidFill>
                  <a:srgbClr val="000000"/>
                </a:solidFill>
              </a:rPr>
              <a:t>的</a:t>
            </a:r>
            <a:r>
              <a:rPr altLang="zh-CN" sz="2800" lang="en-US">
                <a:solidFill>
                  <a:srgbClr val="000000"/>
                </a:solidFill>
              </a:rPr>
              <a:t>A</a:t>
            </a:r>
            <a:r>
              <a:rPr altLang="zh-CN" sz="2800" lang="en-US">
                <a:solidFill>
                  <a:srgbClr val="000000"/>
                </a:solidFill>
              </a:rPr>
              <a:t>I</a:t>
            </a:r>
            <a:r>
              <a:rPr altLang="en-US" sz="2800" lang="zh-CN">
                <a:solidFill>
                  <a:srgbClr val="000000"/>
                </a:solidFill>
              </a:rPr>
              <a:t>值</a:t>
            </a:r>
            <a:r>
              <a:rPr altLang="zh-CN" sz="2800" lang="en-US">
                <a:solidFill>
                  <a:srgbClr val="000000"/>
                </a:solidFill>
              </a:rPr>
              <a:t>1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m</a:t>
            </a:r>
            <a:r>
              <a:rPr altLang="zh-CN" sz="2800" lang="en-US">
                <a:solidFill>
                  <a:srgbClr val="000000"/>
                </a:solidFill>
              </a:rPr>
              <a:t>g</a:t>
            </a:r>
            <a:r>
              <a:rPr altLang="zh-CN" sz="2800" lang="en-US">
                <a:solidFill>
                  <a:srgbClr val="000000"/>
                </a:solidFill>
              </a:rPr>
              <a:t>/</a:t>
            </a:r>
            <a:r>
              <a:rPr altLang="zh-CN" sz="2800" lang="en-US">
                <a:solidFill>
                  <a:srgbClr val="000000"/>
                </a:solidFill>
              </a:rPr>
              <a:t>d</a:t>
            </a:r>
            <a:r>
              <a:rPr altLang="en-US" sz="2800" lang="zh-CN">
                <a:solidFill>
                  <a:srgbClr val="000000"/>
                </a:solidFill>
              </a:rPr>
              <a:t>。</a:t>
            </a:r>
            <a:endParaRPr sz="2800" lang="zh-CN">
              <a:solidFill>
                <a:srgbClr val="000000"/>
              </a:solidFill>
            </a:endParaRPr>
          </a:p>
        </p:txBody>
      </p:sp>
      <p:sp>
        <p:nvSpPr>
          <p:cNvPr id="1048615" name=""/>
          <p:cNvSpPr txBox="1"/>
          <p:nvPr/>
        </p:nvSpPr>
        <p:spPr>
          <a:xfrm>
            <a:off x="1473310" y="5497079"/>
            <a:ext cx="6566910" cy="953770"/>
          </a:xfrm>
          <a:prstGeom prst="rect"/>
          <a:solidFill>
            <a:srgbClr val="99CC00"/>
          </a:solidFill>
          <a:ln w="25400">
            <a:solidFill>
              <a:srgbClr val="4D6900"/>
            </a:solidFill>
            <a:prstDash val="solid"/>
          </a:ln>
        </p:spPr>
        <p:txBody>
          <a:bodyPr rtlCol="0" wrap="square">
            <a:spAutoFit/>
          </a:bodyPr>
          <a:p>
            <a:r>
              <a:rPr sz="2800" lang="zh-CN">
                <a:solidFill>
                  <a:srgbClr val="FFFFFF"/>
                </a:solidFill>
              </a:rPr>
              <a:t>脂肪</a:t>
            </a:r>
            <a:r>
              <a:rPr sz="2800" lang="zh-CN">
                <a:solidFill>
                  <a:srgbClr val="FFFFFF"/>
                </a:solidFill>
              </a:rPr>
              <a:t>约</a:t>
            </a:r>
            <a:r>
              <a:rPr sz="2800" lang="zh-CN">
                <a:solidFill>
                  <a:srgbClr val="FFFFFF"/>
                </a:solidFill>
              </a:rPr>
              <a:t>占</a:t>
            </a:r>
            <a:r>
              <a:rPr sz="2800" lang="zh-CN">
                <a:solidFill>
                  <a:srgbClr val="FFFFFF"/>
                </a:solidFill>
              </a:rPr>
              <a:t>大脑</a:t>
            </a:r>
            <a:r>
              <a:rPr sz="2800" lang="zh-CN">
                <a:solidFill>
                  <a:srgbClr val="FFFFFF"/>
                </a:solidFill>
              </a:rPr>
              <a:t>干</a:t>
            </a:r>
            <a:r>
              <a:rPr sz="2800" lang="zh-CN">
                <a:solidFill>
                  <a:srgbClr val="FFFFFF"/>
                </a:solidFill>
              </a:rPr>
              <a:t>重</a:t>
            </a:r>
            <a:r>
              <a:rPr sz="2800" lang="zh-CN">
                <a:solidFill>
                  <a:srgbClr val="FFFFFF"/>
                </a:solidFill>
              </a:rPr>
              <a:t>的</a:t>
            </a:r>
            <a:r>
              <a:rPr altLang="zh-CN" sz="2800" lang="en-US">
                <a:solidFill>
                  <a:srgbClr val="FFFFFF"/>
                </a:solidFill>
              </a:rPr>
              <a:t>6</a:t>
            </a:r>
            <a:r>
              <a:rPr altLang="zh-CN" sz="2800" lang="en-US">
                <a:solidFill>
                  <a:srgbClr val="FFFFFF"/>
                </a:solidFill>
              </a:rPr>
              <a:t>0</a:t>
            </a:r>
            <a:r>
              <a:rPr altLang="zh-CN" sz="2800" lang="en-US">
                <a:solidFill>
                  <a:srgbClr val="FFFFFF"/>
                </a:solidFill>
              </a:rPr>
              <a:t>%</a:t>
            </a:r>
            <a:r>
              <a:rPr altLang="en-US" sz="2800" lang="zh-CN">
                <a:solidFill>
                  <a:srgbClr val="FFFFFF"/>
                </a:solidFill>
              </a:rPr>
              <a:t>，</a:t>
            </a:r>
            <a:r>
              <a:rPr altLang="en-US" sz="2800" lang="zh-CN">
                <a:solidFill>
                  <a:srgbClr val="FFFFFF"/>
                </a:solidFill>
              </a:rPr>
              <a:t>其中</a:t>
            </a:r>
            <a:r>
              <a:rPr altLang="zh-CN" sz="2800" lang="en-US">
                <a:solidFill>
                  <a:srgbClr val="FFFFFF"/>
                </a:solidFill>
              </a:rPr>
              <a:t>D</a:t>
            </a:r>
            <a:r>
              <a:rPr altLang="zh-CN" sz="2800" lang="en-US">
                <a:solidFill>
                  <a:srgbClr val="FFFFFF"/>
                </a:solidFill>
              </a:rPr>
              <a:t>H</a:t>
            </a:r>
            <a:r>
              <a:rPr altLang="zh-CN" sz="2800" lang="en-US">
                <a:solidFill>
                  <a:srgbClr val="FFFFFF"/>
                </a:solidFill>
              </a:rPr>
              <a:t>A</a:t>
            </a:r>
            <a:r>
              <a:rPr altLang="en-US" sz="2800" lang="zh-CN">
                <a:solidFill>
                  <a:srgbClr val="FFFFFF"/>
                </a:solidFill>
              </a:rPr>
              <a:t>占</a:t>
            </a:r>
            <a:r>
              <a:rPr altLang="en-US" sz="2800" lang="zh-CN">
                <a:solidFill>
                  <a:srgbClr val="FFFFFF"/>
                </a:solidFill>
              </a:rPr>
              <a:t>大脑</a:t>
            </a:r>
            <a:r>
              <a:rPr altLang="en-US" sz="2800" lang="zh-CN">
                <a:solidFill>
                  <a:srgbClr val="FFFFFF"/>
                </a:solidFill>
              </a:rPr>
              <a:t>干</a:t>
            </a:r>
            <a:r>
              <a:rPr altLang="en-US" sz="2800" lang="zh-CN">
                <a:solidFill>
                  <a:srgbClr val="FFFFFF"/>
                </a:solidFill>
              </a:rPr>
              <a:t>重</a:t>
            </a:r>
            <a:r>
              <a:rPr altLang="en-US" sz="2800" lang="zh-CN">
                <a:solidFill>
                  <a:srgbClr val="FFFFFF"/>
                </a:solidFill>
              </a:rPr>
              <a:t>的</a:t>
            </a:r>
            <a:r>
              <a:rPr altLang="zh-CN" sz="2800" lang="en-US">
                <a:solidFill>
                  <a:srgbClr val="FFFFFF"/>
                </a:solidFill>
              </a:rPr>
              <a:t>2</a:t>
            </a:r>
            <a:r>
              <a:rPr altLang="zh-CN" sz="2800" lang="en-US">
                <a:solidFill>
                  <a:srgbClr val="FFFFFF"/>
                </a:solidFill>
              </a:rPr>
              <a:t>0</a:t>
            </a:r>
            <a:r>
              <a:rPr altLang="zh-CN" sz="2800" lang="en-US">
                <a:solidFill>
                  <a:srgbClr val="FFFFFF"/>
                </a:solidFill>
              </a:rPr>
              <a:t>%</a:t>
            </a:r>
            <a:r>
              <a:rPr altLang="en-US" sz="2800" lang="zh-CN">
                <a:solidFill>
                  <a:srgbClr val="FFFFFF"/>
                </a:solidFill>
              </a:rPr>
              <a:t>，</a:t>
            </a:r>
            <a:r>
              <a:rPr altLang="en-US" sz="2800" lang="zh-CN">
                <a:solidFill>
                  <a:srgbClr val="FFFFFF"/>
                </a:solidFill>
              </a:rPr>
              <a:t>视网膜</a:t>
            </a:r>
            <a:r>
              <a:rPr altLang="en-US" sz="2800" lang="zh-CN">
                <a:solidFill>
                  <a:srgbClr val="FFFFFF"/>
                </a:solidFill>
              </a:rPr>
              <a:t>的</a:t>
            </a:r>
            <a:r>
              <a:rPr altLang="zh-CN" sz="2800" lang="en-US">
                <a:solidFill>
                  <a:srgbClr val="FFFFFF"/>
                </a:solidFill>
              </a:rPr>
              <a:t>5</a:t>
            </a:r>
            <a:r>
              <a:rPr altLang="zh-CN" sz="2800" lang="en-US">
                <a:solidFill>
                  <a:srgbClr val="FFFFFF"/>
                </a:solidFill>
              </a:rPr>
              <a:t>0</a:t>
            </a:r>
            <a:r>
              <a:rPr altLang="zh-CN" sz="2800" lang="en-US">
                <a:solidFill>
                  <a:srgbClr val="FFFFFF"/>
                </a:solidFill>
              </a:rPr>
              <a:t>%</a:t>
            </a:r>
            <a:r>
              <a:rPr altLang="en-US" sz="2800" lang="zh-CN">
                <a:solidFill>
                  <a:srgbClr val="FFFFFF"/>
                </a:solidFill>
              </a:rPr>
              <a:t>是</a:t>
            </a:r>
            <a:r>
              <a:rPr altLang="zh-CN" sz="2800" lang="en-US">
                <a:solidFill>
                  <a:srgbClr val="FFFFFF"/>
                </a:solidFill>
              </a:rPr>
              <a:t>D</a:t>
            </a:r>
            <a:r>
              <a:rPr altLang="zh-CN" sz="2800" lang="en-US">
                <a:solidFill>
                  <a:srgbClr val="FFFFFF"/>
                </a:solidFill>
              </a:rPr>
              <a:t>H</a:t>
            </a:r>
            <a:r>
              <a:rPr altLang="zh-CN" sz="2800" lang="en-US">
                <a:solidFill>
                  <a:srgbClr val="FFFFFF"/>
                </a:solidFill>
              </a:rPr>
              <a:t>A</a:t>
            </a:r>
            <a:endParaRPr sz="2800" lang="zh-CN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6" name=""/>
          <p:cNvSpPr txBox="1"/>
          <p:nvPr/>
        </p:nvSpPr>
        <p:spPr>
          <a:xfrm>
            <a:off x="3224669" y="275634"/>
            <a:ext cx="4000000" cy="897889"/>
          </a:xfrm>
          <a:prstGeom prst="rect"/>
        </p:spPr>
        <p:txBody>
          <a:bodyPr rtlCol="0" wrap="square">
            <a:spAutoFit/>
          </a:bodyPr>
          <a:p>
            <a:r>
              <a:rPr sz="5400" lang="zh-CN">
                <a:solidFill>
                  <a:srgbClr val="000000"/>
                </a:solidFill>
              </a:rPr>
              <a:t>增强</a:t>
            </a:r>
            <a:r>
              <a:rPr sz="5400" lang="zh-CN">
                <a:solidFill>
                  <a:srgbClr val="000000"/>
                </a:solidFill>
              </a:rPr>
              <a:t>免疫力</a:t>
            </a:r>
            <a:endParaRPr sz="5400" lang="zh-CN">
              <a:solidFill>
                <a:srgbClr val="000000"/>
              </a:solidFill>
            </a:endParaRPr>
          </a:p>
        </p:txBody>
      </p:sp>
      <p:sp>
        <p:nvSpPr>
          <p:cNvPr id="1048617" name=""/>
          <p:cNvSpPr txBox="1"/>
          <p:nvPr/>
        </p:nvSpPr>
        <p:spPr>
          <a:xfrm>
            <a:off x="4373739" y="1280001"/>
            <a:ext cx="6132897" cy="509905"/>
          </a:xfrm>
          <a:prstGeom prst="rect"/>
        </p:spPr>
        <p:txBody>
          <a:bodyPr rtlCol="0" wrap="square">
            <a:spAutoFit/>
          </a:bodyPr>
          <a:p>
            <a:r>
              <a:rPr sz="2800" lang="zh-CN">
                <a:solidFill>
                  <a:srgbClr val="000000"/>
                </a:solidFill>
              </a:rPr>
              <a:t>乳</a:t>
            </a:r>
            <a:r>
              <a:rPr sz="2800" lang="zh-CN">
                <a:solidFill>
                  <a:srgbClr val="000000"/>
                </a:solidFill>
              </a:rPr>
              <a:t>清</a:t>
            </a:r>
            <a:r>
              <a:rPr sz="2800" lang="zh-CN">
                <a:solidFill>
                  <a:srgbClr val="000000"/>
                </a:solidFill>
              </a:rPr>
              <a:t>蛋白</a:t>
            </a:r>
            <a:r>
              <a:rPr altLang="zh-CN" sz="2800" lang="en-US">
                <a:solidFill>
                  <a:srgbClr val="000000"/>
                </a:solidFill>
              </a:rPr>
              <a:t> </a:t>
            </a:r>
            <a:r>
              <a:rPr altLang="zh-CN" sz="2800" lang="en-US">
                <a:solidFill>
                  <a:srgbClr val="000000"/>
                </a:solidFill>
              </a:rPr>
              <a:t> </a:t>
            </a:r>
            <a:r>
              <a:rPr altLang="zh-CN" sz="2800" lang="en-US">
                <a:solidFill>
                  <a:srgbClr val="000000"/>
                </a:solidFill>
              </a:rPr>
              <a:t> </a:t>
            </a:r>
            <a:r>
              <a:rPr altLang="zh-CN" sz="2800" lang="en-US">
                <a:solidFill>
                  <a:srgbClr val="000000"/>
                </a:solidFill>
              </a:rPr>
              <a:t> </a:t>
            </a:r>
            <a:r>
              <a:rPr altLang="en-US" sz="2800" lang="zh-CN">
                <a:solidFill>
                  <a:srgbClr val="000000"/>
                </a:solidFill>
              </a:rPr>
              <a:t>葡萄</a:t>
            </a:r>
            <a:r>
              <a:rPr altLang="en-US" sz="2800" lang="zh-CN">
                <a:solidFill>
                  <a:srgbClr val="000000"/>
                </a:solidFill>
              </a:rPr>
              <a:t>籽</a:t>
            </a:r>
            <a:r>
              <a:rPr altLang="en-US" sz="2800" lang="zh-CN">
                <a:solidFill>
                  <a:srgbClr val="000000"/>
                </a:solidFill>
              </a:rPr>
              <a:t>提取物</a:t>
            </a:r>
            <a:endParaRPr sz="2800" lang="zh-CN">
              <a:solidFill>
                <a:srgbClr val="000000"/>
              </a:solidFill>
            </a:endParaRPr>
          </a:p>
        </p:txBody>
      </p:sp>
      <p:sp>
        <p:nvSpPr>
          <p:cNvPr id="1048618" name=""/>
          <p:cNvSpPr txBox="1"/>
          <p:nvPr/>
        </p:nvSpPr>
        <p:spPr>
          <a:xfrm>
            <a:off x="936945" y="2229495"/>
            <a:ext cx="5462436" cy="716280"/>
          </a:xfrm>
          <a:prstGeom prst="rect"/>
        </p:spPr>
        <p:txBody>
          <a:bodyPr rtlCol="0" wrap="square">
            <a:spAutoFit/>
          </a:bodyPr>
          <a:p>
            <a:r>
              <a:rPr sz="3600" i="1" lang="zh-CN">
                <a:solidFill>
                  <a:srgbClr val="FFCC99"/>
                </a:solidFill>
                <a:latin typeface="AndroidClock"/>
                <a:ea typeface="AndroidClock"/>
                <a:cs typeface="AndroidClock"/>
              </a:rPr>
              <a:t>瘦身</a:t>
            </a:r>
            <a:r>
              <a:rPr sz="3600" i="1" lang="zh-CN">
                <a:solidFill>
                  <a:srgbClr val="FFCC99"/>
                </a:solidFill>
                <a:latin typeface="AndroidClock"/>
                <a:ea typeface="AndroidClock"/>
                <a:cs typeface="AndroidClock"/>
              </a:rPr>
              <a:t>减</a:t>
            </a:r>
            <a:r>
              <a:rPr sz="3600" i="1" lang="zh-CN">
                <a:solidFill>
                  <a:srgbClr val="FFCC99"/>
                </a:solidFill>
                <a:latin typeface="AndroidClock"/>
                <a:ea typeface="AndroidClock"/>
                <a:cs typeface="AndroidClock"/>
              </a:rPr>
              <a:t>脂</a:t>
            </a:r>
            <a:r>
              <a:rPr sz="3600" i="1" lang="zh-CN">
                <a:solidFill>
                  <a:srgbClr val="FFCC99"/>
                </a:solidFill>
                <a:latin typeface="AndroidClock"/>
                <a:ea typeface="AndroidClock"/>
                <a:cs typeface="AndroidClock"/>
              </a:rPr>
              <a:t>塑型</a:t>
            </a:r>
            <a:r>
              <a:rPr sz="3600" i="1" lang="zh-CN">
                <a:solidFill>
                  <a:srgbClr val="FFCC99"/>
                </a:solidFill>
                <a:latin typeface="AndroidClock"/>
                <a:ea typeface="AndroidClock"/>
                <a:cs typeface="AndroidClock"/>
              </a:rPr>
              <a:t>的</a:t>
            </a:r>
            <a:r>
              <a:rPr sz="3600" i="1" lang="zh-CN">
                <a:solidFill>
                  <a:srgbClr val="FFCC99"/>
                </a:solidFill>
                <a:latin typeface="AndroidClock"/>
                <a:ea typeface="AndroidClock"/>
                <a:cs typeface="AndroidClock"/>
              </a:rPr>
              <a:t>乳清</a:t>
            </a:r>
            <a:r>
              <a:rPr sz="3600" i="1" lang="zh-CN">
                <a:solidFill>
                  <a:srgbClr val="FFCC99"/>
                </a:solidFill>
                <a:latin typeface="AndroidClock"/>
                <a:ea typeface="AndroidClock"/>
                <a:cs typeface="AndroidClock"/>
              </a:rPr>
              <a:t>蛋白</a:t>
            </a:r>
            <a:endParaRPr sz="3600" i="1" lang="zh-CN">
              <a:solidFill>
                <a:srgbClr val="FFCC99"/>
              </a:solidFill>
              <a:latin typeface="AndroidClock"/>
              <a:ea typeface="AndroidClock"/>
              <a:cs typeface="AndroidClock"/>
            </a:endParaRPr>
          </a:p>
        </p:txBody>
      </p:sp>
      <p:graphicFrame>
        <p:nvGraphicFramePr>
          <p:cNvPr id="4194304" name=""/>
          <p:cNvGraphicFramePr>
            <a:graphicFrameLocks/>
          </p:cNvGraphicFramePr>
          <p:nvPr/>
        </p:nvGraphicFramePr>
        <p:xfrm>
          <a:off x="2269416" y="2972278"/>
          <a:ext cx="5577639" cy="354405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{BC89EF96-8CEA-46FF-86C4-4CE0E7609803}</a:tableStyleId>
              </a:tblPr>
              <a:tblGrid>
                <a:gridCol w="2788819"/>
                <a:gridCol w="2788819"/>
              </a:tblGrid>
              <a:tr h="590675">
                <a:tc>
                  <a:txBody>
                    <a:bodyPr/>
                    <a:p>
                      <a:r>
                        <a:rPr altLang="en-US" lang="zh-CN"/>
                        <a:t>蛋白</a:t>
                      </a:r>
                      <a:r>
                        <a:rPr altLang="en-US" lang="zh-CN"/>
                        <a:t>质</a:t>
                      </a:r>
                      <a:r>
                        <a:rPr altLang="en-US" lang="zh-CN"/>
                        <a:t>来源</a:t>
                      </a:r>
                      <a:endParaRPr altLang="en-US" lang="zh-CN"/>
                    </a:p>
                  </a:txBody>
                </a:tc>
                <a:tc>
                  <a:txBody>
                    <a:bodyPr/>
                    <a:p>
                      <a:r>
                        <a:rPr altLang="en-US" lang="zh-CN"/>
                        <a:t>生物</a:t>
                      </a:r>
                      <a:r>
                        <a:rPr altLang="en-US" lang="zh-CN"/>
                        <a:t>效</a:t>
                      </a:r>
                      <a:r>
                        <a:rPr altLang="en-US" lang="zh-CN"/>
                        <a:t>价</a:t>
                      </a:r>
                      <a:endParaRPr altLang="en-US" lang="zh-CN"/>
                    </a:p>
                  </a:txBody>
                </a:tc>
              </a:tr>
              <a:tr h="590675">
                <a:tc>
                  <a:txBody>
                    <a:bodyPr/>
                    <a:p>
                      <a:r>
                        <a:rPr altLang="en-US" lang="zh-CN"/>
                        <a:t>乳清</a:t>
                      </a:r>
                      <a:r>
                        <a:rPr altLang="en-US" lang="zh-CN"/>
                        <a:t>蛋白</a:t>
                      </a:r>
                      <a:endParaRPr altLang="en-US" lang="zh-CN"/>
                    </a:p>
                  </a:txBody>
                </a:tc>
                <a:tc>
                  <a:txBody>
                    <a:bodyPr/>
                    <a:p>
                      <a:r>
                        <a:rPr altLang="zh-CN" lang="en-US"/>
                        <a:t>1</a:t>
                      </a:r>
                      <a:r>
                        <a:rPr altLang="zh-CN" lang="en-US"/>
                        <a:t>0</a:t>
                      </a:r>
                      <a:r>
                        <a:rPr altLang="zh-CN" lang="en-US"/>
                        <a:t>4</a:t>
                      </a:r>
                      <a:endParaRPr altLang="en-US" lang="zh-CN"/>
                    </a:p>
                  </a:txBody>
                </a:tc>
              </a:tr>
              <a:tr h="590675">
                <a:tc>
                  <a:txBody>
                    <a:bodyPr/>
                    <a:p>
                      <a:r>
                        <a:rPr altLang="en-US" lang="zh-CN"/>
                        <a:t>大豆</a:t>
                      </a:r>
                      <a:r>
                        <a:rPr altLang="en-US" lang="zh-CN"/>
                        <a:t>蛋白</a:t>
                      </a:r>
                      <a:endParaRPr altLang="en-US" lang="zh-CN"/>
                    </a:p>
                  </a:txBody>
                </a:tc>
                <a:tc>
                  <a:txBody>
                    <a:bodyPr/>
                    <a:p>
                      <a:r>
                        <a:rPr altLang="zh-CN" lang="en-US"/>
                        <a:t>7</a:t>
                      </a:r>
                      <a:r>
                        <a:rPr altLang="zh-CN" lang="en-US"/>
                        <a:t>4</a:t>
                      </a:r>
                      <a:endParaRPr altLang="en-US" lang="zh-CN"/>
                    </a:p>
                  </a:txBody>
                </a:tc>
              </a:tr>
              <a:tr h="590675">
                <a:tc>
                  <a:txBody>
                    <a:bodyPr/>
                    <a:p>
                      <a:r>
                        <a:rPr altLang="en-US" lang="zh-CN"/>
                        <a:t>鸡蛋</a:t>
                      </a:r>
                      <a:endParaRPr altLang="en-US" lang="zh-CN"/>
                    </a:p>
                  </a:txBody>
                </a:tc>
                <a:tc>
                  <a:txBody>
                    <a:bodyPr/>
                    <a:p>
                      <a:r>
                        <a:rPr altLang="zh-CN" lang="en-US"/>
                        <a:t>1</a:t>
                      </a:r>
                      <a:r>
                        <a:rPr altLang="zh-CN" lang="en-US"/>
                        <a:t>0</a:t>
                      </a:r>
                      <a:r>
                        <a:rPr altLang="zh-CN" lang="en-US"/>
                        <a:t>0</a:t>
                      </a:r>
                      <a:endParaRPr altLang="en-US" lang="zh-CN"/>
                    </a:p>
                  </a:txBody>
                </a:tc>
              </a:tr>
              <a:tr h="590675">
                <a:tc>
                  <a:txBody>
                    <a:bodyPr/>
                    <a:p>
                      <a:r>
                        <a:rPr altLang="en-US" lang="zh-CN"/>
                        <a:t>牛奶</a:t>
                      </a:r>
                      <a:endParaRPr altLang="en-US" lang="zh-CN"/>
                    </a:p>
                  </a:txBody>
                </a:tc>
                <a:tc>
                  <a:txBody>
                    <a:bodyPr/>
                    <a:p>
                      <a:r>
                        <a:rPr altLang="zh-CN" lang="en-US"/>
                        <a:t>9</a:t>
                      </a:r>
                      <a:r>
                        <a:rPr altLang="zh-CN" lang="en-US"/>
                        <a:t>1</a:t>
                      </a:r>
                      <a:endParaRPr altLang="en-US" lang="zh-CN"/>
                    </a:p>
                  </a:txBody>
                </a:tc>
              </a:tr>
              <a:tr h="590675">
                <a:tc>
                  <a:txBody>
                    <a:bodyPr/>
                    <a:p>
                      <a:r>
                        <a:rPr altLang="en-US" lang="zh-CN"/>
                        <a:t>牛肉</a:t>
                      </a:r>
                      <a:endParaRPr altLang="en-US" lang="zh-CN"/>
                    </a:p>
                  </a:txBody>
                </a:tc>
                <a:tc>
                  <a:txBody>
                    <a:bodyPr/>
                    <a:p>
                      <a:r>
                        <a:rPr altLang="zh-CN" lang="en-US"/>
                        <a:t>8</a:t>
                      </a:r>
                      <a:r>
                        <a:rPr altLang="zh-CN" lang="en-US"/>
                        <a:t>0</a:t>
                      </a:r>
                      <a:endParaRPr altLang="en-US" lang="zh-CN"/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9" name=""/>
          <p:cNvSpPr/>
          <p:nvPr>
            <p:ph type="title" sz="full" idx="0"/>
          </p:nvPr>
        </p:nvSpPr>
        <p:spPr>
          <a:xfrm rot="0">
            <a:off x="755650" y="333375"/>
            <a:ext cx="138112" cy="131762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>
                <a:solidFill>
                  <a:schemeClr val="lt2"/>
                </a:solidFill>
                <a:latin typeface="Arial" pitchFamily="0" charset="0"/>
                <a:ea typeface="宋体" pitchFamily="0" charset="-122"/>
              </a:defRPr>
            </a:lvl1pPr>
          </a:lstStyle>
          <a:p>
            <a:pPr lvl="0"/>
            <a:endParaRPr sz="3200"/>
          </a:p>
        </p:txBody>
      </p:sp>
      <p:sp>
        <p:nvSpPr>
          <p:cNvPr id="1048620" name=""/>
          <p:cNvSpPr txBox="1"/>
          <p:nvPr/>
        </p:nvSpPr>
        <p:spPr>
          <a:xfrm>
            <a:off x="3065112" y="814032"/>
            <a:ext cx="4000000" cy="897890"/>
          </a:xfrm>
          <a:prstGeom prst="rect"/>
        </p:spPr>
        <p:txBody>
          <a:bodyPr rtlCol="0" wrap="square">
            <a:spAutoFit/>
          </a:bodyPr>
          <a:p>
            <a:r>
              <a:rPr sz="5400" lang="zh-CN">
                <a:solidFill>
                  <a:srgbClr val="000000"/>
                </a:solidFill>
              </a:rPr>
              <a:t>三</a:t>
            </a:r>
            <a:r>
              <a:rPr sz="5400" lang="zh-CN">
                <a:solidFill>
                  <a:srgbClr val="000000"/>
                </a:solidFill>
              </a:rPr>
              <a:t>大</a:t>
            </a:r>
            <a:r>
              <a:rPr sz="5400" lang="zh-CN">
                <a:solidFill>
                  <a:srgbClr val="000000"/>
                </a:solidFill>
              </a:rPr>
              <a:t>优势</a:t>
            </a:r>
            <a:endParaRPr sz="5400" lang="zh-CN">
              <a:solidFill>
                <a:srgbClr val="000000"/>
              </a:solidFill>
            </a:endParaRPr>
          </a:p>
        </p:txBody>
      </p:sp>
      <p:sp>
        <p:nvSpPr>
          <p:cNvPr id="1048621" name=""/>
          <p:cNvSpPr txBox="1"/>
          <p:nvPr/>
        </p:nvSpPr>
        <p:spPr>
          <a:xfrm>
            <a:off x="772575" y="2333700"/>
            <a:ext cx="5118133" cy="628650"/>
          </a:xfrm>
          <a:prstGeom prst="rect"/>
        </p:spPr>
        <p:txBody>
          <a:bodyPr rtlCol="0" wrap="square">
            <a:spAutoFit/>
          </a:bodyPr>
          <a:p>
            <a:pPr indent="-514350" marL="514350">
              <a:buFont typeface="+mj-lt"/>
              <a:buAutoNum type="arabicPeriod" startAt="1"/>
            </a:pPr>
            <a:r>
              <a:rPr sz="3600" lang="zh-CN">
                <a:solidFill>
                  <a:srgbClr val="000000"/>
                </a:solidFill>
              </a:rPr>
              <a:t>高</a:t>
            </a:r>
            <a:r>
              <a:rPr sz="3600" lang="zh-CN">
                <a:solidFill>
                  <a:srgbClr val="000000"/>
                </a:solidFill>
              </a:rPr>
              <a:t>质量</a:t>
            </a:r>
            <a:r>
              <a:rPr sz="3600" lang="zh-CN">
                <a:solidFill>
                  <a:srgbClr val="000000"/>
                </a:solidFill>
              </a:rPr>
              <a:t>放心</a:t>
            </a:r>
            <a:r>
              <a:rPr sz="3600" lang="zh-CN">
                <a:solidFill>
                  <a:srgbClr val="000000"/>
                </a:solidFill>
              </a:rPr>
              <a:t>品牌</a:t>
            </a:r>
            <a:endParaRPr sz="3600" lang="zh-CN">
              <a:solidFill>
                <a:srgbClr val="000000"/>
              </a:solidFill>
            </a:endParaRPr>
          </a:p>
        </p:txBody>
      </p:sp>
      <p:sp>
        <p:nvSpPr>
          <p:cNvPr id="1048622" name=""/>
          <p:cNvSpPr txBox="1"/>
          <p:nvPr/>
        </p:nvSpPr>
        <p:spPr>
          <a:xfrm>
            <a:off x="761357" y="3849688"/>
            <a:ext cx="4000000" cy="628650"/>
          </a:xfrm>
          <a:prstGeom prst="rect"/>
        </p:spPr>
        <p:txBody>
          <a:bodyPr rtlCol="0" wrap="square">
            <a:spAutoFit/>
          </a:bodyPr>
          <a:p>
            <a:pPr indent="0" marL="0">
              <a:buNone/>
            </a:pPr>
            <a:r>
              <a:rPr altLang="zh-CN" sz="3600" lang="en-US">
                <a:solidFill>
                  <a:srgbClr val="000000"/>
                </a:solidFill>
              </a:rPr>
              <a:t>2</a:t>
            </a:r>
            <a:r>
              <a:rPr altLang="zh-CN" sz="3600" lang="en-US">
                <a:solidFill>
                  <a:srgbClr val="000000"/>
                </a:solidFill>
              </a:rPr>
              <a:t>.</a:t>
            </a:r>
            <a:r>
              <a:rPr altLang="en-US" sz="3600" lang="zh-CN">
                <a:solidFill>
                  <a:srgbClr val="000000"/>
                </a:solidFill>
              </a:rPr>
              <a:t>混合</a:t>
            </a:r>
            <a:r>
              <a:rPr altLang="en-US" sz="3600" lang="zh-CN">
                <a:solidFill>
                  <a:srgbClr val="000000"/>
                </a:solidFill>
              </a:rPr>
              <a:t>乳清</a:t>
            </a:r>
            <a:r>
              <a:rPr altLang="en-US" sz="3600" lang="zh-CN">
                <a:solidFill>
                  <a:srgbClr val="000000"/>
                </a:solidFill>
              </a:rPr>
              <a:t>蛋白</a:t>
            </a:r>
            <a:endParaRPr sz="3600" lang="zh-CN">
              <a:solidFill>
                <a:srgbClr val="000000"/>
              </a:solidFill>
            </a:endParaRPr>
          </a:p>
        </p:txBody>
      </p:sp>
      <p:sp>
        <p:nvSpPr>
          <p:cNvPr id="1048623" name=""/>
          <p:cNvSpPr txBox="1"/>
          <p:nvPr/>
        </p:nvSpPr>
        <p:spPr>
          <a:xfrm>
            <a:off x="760841" y="5503402"/>
            <a:ext cx="4000000" cy="628650"/>
          </a:xfrm>
          <a:prstGeom prst="rect"/>
        </p:spPr>
        <p:txBody>
          <a:bodyPr rtlCol="0" wrap="square">
            <a:spAutoFit/>
          </a:bodyPr>
          <a:p>
            <a:pPr indent="0" marL="0">
              <a:buNone/>
            </a:pPr>
            <a:r>
              <a:rPr altLang="zh-CN" sz="3600" lang="en-US">
                <a:solidFill>
                  <a:srgbClr val="000000"/>
                </a:solidFill>
              </a:rPr>
              <a:t>3</a:t>
            </a:r>
            <a:r>
              <a:rPr altLang="zh-CN" sz="3600" lang="en-US">
                <a:solidFill>
                  <a:srgbClr val="000000"/>
                </a:solidFill>
              </a:rPr>
              <a:t>.</a:t>
            </a:r>
            <a:r>
              <a:rPr altLang="zh-CN" sz="3600" lang="en-US">
                <a:solidFill>
                  <a:srgbClr val="000000"/>
                </a:solidFill>
              </a:rPr>
              <a:t>0</a:t>
            </a:r>
            <a:r>
              <a:rPr altLang="en-US" sz="3600" lang="zh-CN">
                <a:solidFill>
                  <a:srgbClr val="000000"/>
                </a:solidFill>
              </a:rPr>
              <a:t>反</a:t>
            </a:r>
            <a:r>
              <a:rPr altLang="en-US" sz="3600" lang="zh-CN">
                <a:solidFill>
                  <a:srgbClr val="000000"/>
                </a:solidFill>
              </a:rPr>
              <a:t>式</a:t>
            </a:r>
            <a:r>
              <a:rPr altLang="en-US" sz="3600" lang="zh-CN">
                <a:solidFill>
                  <a:srgbClr val="000000"/>
                </a:solidFill>
              </a:rPr>
              <a:t>脂肪酸</a:t>
            </a:r>
            <a:endParaRPr sz="3600" lang="zh-CN">
              <a:solidFill>
                <a:srgbClr val="000000"/>
              </a:solidFill>
            </a:endParaRPr>
          </a:p>
        </p:txBody>
      </p:sp>
      <p:sp>
        <p:nvSpPr>
          <p:cNvPr id="1048624" name=""/>
          <p:cNvSpPr txBox="1"/>
          <p:nvPr/>
        </p:nvSpPr>
        <p:spPr>
          <a:xfrm>
            <a:off x="1353556" y="2976303"/>
            <a:ext cx="7633246" cy="449580"/>
          </a:xfrm>
          <a:prstGeom prst="rect"/>
        </p:spPr>
        <p:txBody>
          <a:bodyPr rtlCol="0" wrap="square">
            <a:spAutoFit/>
          </a:bodyPr>
          <a:p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en-US" sz="2400" lang="zh-CN">
                <a:solidFill>
                  <a:srgbClr val="000000"/>
                </a:solidFill>
              </a:rPr>
              <a:t>美国</a:t>
            </a:r>
            <a:r>
              <a:rPr altLang="en-US" sz="2400" lang="zh-CN">
                <a:solidFill>
                  <a:srgbClr val="000000"/>
                </a:solidFill>
              </a:rPr>
              <a:t>原装</a:t>
            </a:r>
            <a:r>
              <a:rPr altLang="en-US" sz="2400" lang="zh-CN">
                <a:solidFill>
                  <a:srgbClr val="000000"/>
                </a:solidFill>
              </a:rPr>
              <a:t>进</a:t>
            </a:r>
            <a:r>
              <a:rPr altLang="en-US" sz="2400" lang="zh-CN">
                <a:solidFill>
                  <a:srgbClr val="000000"/>
                </a:solidFill>
              </a:rPr>
              <a:t>口</a:t>
            </a:r>
            <a:r>
              <a:rPr altLang="en-US" sz="2400" lang="zh-CN">
                <a:solidFill>
                  <a:srgbClr val="000000"/>
                </a:solidFill>
              </a:rPr>
              <a:t>，</a:t>
            </a:r>
            <a:r>
              <a:rPr altLang="en-US" sz="2400" lang="zh-CN">
                <a:solidFill>
                  <a:srgbClr val="000000"/>
                </a:solidFill>
              </a:rPr>
              <a:t>优质</a:t>
            </a:r>
            <a:r>
              <a:rPr altLang="en-US" sz="2400" lang="zh-CN">
                <a:solidFill>
                  <a:srgbClr val="000000"/>
                </a:solidFill>
              </a:rPr>
              <a:t>奶源</a:t>
            </a:r>
            <a:r>
              <a:rPr altLang="en-US" sz="2400" lang="zh-CN">
                <a:solidFill>
                  <a:srgbClr val="000000"/>
                </a:solidFill>
              </a:rPr>
              <a:t>，</a:t>
            </a:r>
            <a:r>
              <a:rPr altLang="en-US" sz="2400" lang="zh-CN">
                <a:solidFill>
                  <a:srgbClr val="000000"/>
                </a:solidFill>
              </a:rPr>
              <a:t>先进</a:t>
            </a:r>
            <a:r>
              <a:rPr altLang="en-US" sz="2400" lang="zh-CN">
                <a:solidFill>
                  <a:srgbClr val="000000"/>
                </a:solidFill>
              </a:rPr>
              <a:t>生产</a:t>
            </a:r>
            <a:r>
              <a:rPr altLang="en-US" sz="2400" lang="zh-CN">
                <a:solidFill>
                  <a:srgbClr val="000000"/>
                </a:solidFill>
              </a:rPr>
              <a:t>设备</a:t>
            </a:r>
            <a:r>
              <a:rPr altLang="en-US" sz="2400" lang="zh-CN">
                <a:solidFill>
                  <a:srgbClr val="000000"/>
                </a:solidFill>
              </a:rPr>
              <a:t>和</a:t>
            </a:r>
            <a:r>
              <a:rPr altLang="en-US" sz="2400" lang="zh-CN">
                <a:solidFill>
                  <a:srgbClr val="000000"/>
                </a:solidFill>
              </a:rPr>
              <a:t>加工</a:t>
            </a:r>
            <a:r>
              <a:rPr altLang="en-US" sz="2400" lang="zh-CN">
                <a:solidFill>
                  <a:srgbClr val="000000"/>
                </a:solidFill>
              </a:rPr>
              <a:t>工</a:t>
            </a:r>
            <a:r>
              <a:rPr altLang="en-US" sz="2400" lang="zh-CN">
                <a:solidFill>
                  <a:srgbClr val="000000"/>
                </a:solidFill>
              </a:rPr>
              <a:t>艺</a:t>
            </a:r>
            <a:endParaRPr sz="2400" lang="zh-CN">
              <a:solidFill>
                <a:srgbClr val="000000"/>
              </a:solidFill>
            </a:endParaRPr>
          </a:p>
        </p:txBody>
      </p:sp>
      <p:sp>
        <p:nvSpPr>
          <p:cNvPr id="1048625" name=""/>
          <p:cNvSpPr txBox="1"/>
          <p:nvPr/>
        </p:nvSpPr>
        <p:spPr>
          <a:xfrm>
            <a:off x="1428127" y="4449724"/>
            <a:ext cx="7637782" cy="829310"/>
          </a:xfrm>
          <a:prstGeom prst="rect"/>
        </p:spPr>
        <p:txBody>
          <a:bodyPr rtlCol="0" wrap="square">
            <a:spAutoFit/>
          </a:bodyPr>
          <a:p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sz="2400" lang="zh-CN">
                <a:solidFill>
                  <a:srgbClr val="000000"/>
                </a:solidFill>
              </a:rPr>
              <a:t>浓缩</a:t>
            </a:r>
            <a:r>
              <a:rPr sz="2400" lang="zh-CN">
                <a:solidFill>
                  <a:srgbClr val="000000"/>
                </a:solidFill>
              </a:rPr>
              <a:t>乳清</a:t>
            </a:r>
            <a:r>
              <a:rPr sz="2400" lang="zh-CN">
                <a:solidFill>
                  <a:srgbClr val="000000"/>
                </a:solidFill>
              </a:rPr>
              <a:t>蛋白</a:t>
            </a:r>
            <a:r>
              <a:rPr sz="2400" lang="zh-CN">
                <a:solidFill>
                  <a:srgbClr val="000000"/>
                </a:solidFill>
              </a:rPr>
              <a:t>于</a:t>
            </a:r>
            <a:r>
              <a:rPr sz="2400" lang="zh-CN">
                <a:solidFill>
                  <a:srgbClr val="000000"/>
                </a:solidFill>
              </a:rPr>
              <a:t>分离</a:t>
            </a:r>
            <a:r>
              <a:rPr sz="2400" lang="zh-CN">
                <a:solidFill>
                  <a:srgbClr val="000000"/>
                </a:solidFill>
              </a:rPr>
              <a:t>乳清</a:t>
            </a:r>
            <a:r>
              <a:rPr sz="2400" lang="zh-CN">
                <a:solidFill>
                  <a:srgbClr val="000000"/>
                </a:solidFill>
              </a:rPr>
              <a:t>蛋白</a:t>
            </a:r>
            <a:r>
              <a:rPr sz="2400" lang="zh-CN">
                <a:solidFill>
                  <a:srgbClr val="000000"/>
                </a:solidFill>
              </a:rPr>
              <a:t>混合</a:t>
            </a:r>
            <a:r>
              <a:rPr sz="2400" lang="zh-CN">
                <a:solidFill>
                  <a:srgbClr val="000000"/>
                </a:solidFill>
              </a:rPr>
              <a:t>配方</a:t>
            </a:r>
            <a:r>
              <a:rPr sz="2400" lang="zh-CN">
                <a:solidFill>
                  <a:srgbClr val="000000"/>
                </a:solidFill>
              </a:rPr>
              <a:t>，</a:t>
            </a:r>
            <a:r>
              <a:rPr sz="2400" lang="zh-CN">
                <a:solidFill>
                  <a:srgbClr val="000000"/>
                </a:solidFill>
              </a:rPr>
              <a:t>均衡</a:t>
            </a:r>
            <a:r>
              <a:rPr sz="2400" lang="zh-CN">
                <a:solidFill>
                  <a:srgbClr val="000000"/>
                </a:solidFill>
              </a:rPr>
              <a:t>营养</a:t>
            </a:r>
            <a:r>
              <a:rPr sz="2400" lang="zh-CN">
                <a:solidFill>
                  <a:srgbClr val="000000"/>
                </a:solidFill>
              </a:rPr>
              <a:t>补充</a:t>
            </a:r>
            <a:endParaRPr sz="2400" lang="zh-CN">
              <a:solidFill>
                <a:srgbClr val="000000"/>
              </a:solidFill>
            </a:endParaRPr>
          </a:p>
        </p:txBody>
      </p:sp>
      <p:sp>
        <p:nvSpPr>
          <p:cNvPr id="1048626" name=""/>
          <p:cNvSpPr txBox="1"/>
          <p:nvPr/>
        </p:nvSpPr>
        <p:spPr>
          <a:xfrm>
            <a:off x="1427364" y="6145896"/>
            <a:ext cx="7581547" cy="449580"/>
          </a:xfrm>
          <a:prstGeom prst="rect"/>
        </p:spPr>
        <p:txBody>
          <a:bodyPr rtlCol="0" wrap="square">
            <a:spAutoFit/>
          </a:bodyPr>
          <a:p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altLang="zh-CN" sz="2400" lang="en-US">
                <a:solidFill>
                  <a:srgbClr val="000000"/>
                </a:solidFill>
              </a:rPr>
              <a:t>-</a:t>
            </a:r>
            <a:r>
              <a:rPr sz="2400" lang="zh-CN">
                <a:solidFill>
                  <a:srgbClr val="000000"/>
                </a:solidFill>
              </a:rPr>
              <a:t>不</a:t>
            </a:r>
            <a:r>
              <a:rPr sz="2400" lang="zh-CN">
                <a:solidFill>
                  <a:srgbClr val="000000"/>
                </a:solidFill>
              </a:rPr>
              <a:t>添加</a:t>
            </a:r>
            <a:r>
              <a:rPr sz="2400" lang="zh-CN">
                <a:solidFill>
                  <a:srgbClr val="000000"/>
                </a:solidFill>
              </a:rPr>
              <a:t>植</a:t>
            </a:r>
            <a:r>
              <a:rPr sz="2400" lang="zh-CN">
                <a:solidFill>
                  <a:srgbClr val="000000"/>
                </a:solidFill>
              </a:rPr>
              <a:t>脂</a:t>
            </a:r>
            <a:r>
              <a:rPr sz="2400" lang="zh-CN">
                <a:solidFill>
                  <a:srgbClr val="000000"/>
                </a:solidFill>
              </a:rPr>
              <a:t>末</a:t>
            </a:r>
            <a:r>
              <a:rPr altLang="zh-CN" sz="2400" lang="en-US">
                <a:solidFill>
                  <a:srgbClr val="000000"/>
                </a:solidFill>
              </a:rPr>
              <a:t>(</a:t>
            </a:r>
            <a:r>
              <a:rPr altLang="en-US" sz="2400" lang="zh-CN">
                <a:solidFill>
                  <a:srgbClr val="000000"/>
                </a:solidFill>
              </a:rPr>
              <a:t>反</a:t>
            </a:r>
            <a:r>
              <a:rPr altLang="en-US" sz="2400" lang="zh-CN">
                <a:solidFill>
                  <a:srgbClr val="000000"/>
                </a:solidFill>
              </a:rPr>
              <a:t>式</a:t>
            </a:r>
            <a:r>
              <a:rPr altLang="en-US" sz="2400" lang="zh-CN">
                <a:solidFill>
                  <a:srgbClr val="000000"/>
                </a:solidFill>
              </a:rPr>
              <a:t>脂肪</a:t>
            </a:r>
            <a:r>
              <a:rPr altLang="en-US" sz="2400" lang="zh-CN">
                <a:solidFill>
                  <a:srgbClr val="000000"/>
                </a:solidFill>
              </a:rPr>
              <a:t>酸</a:t>
            </a:r>
            <a:r>
              <a:rPr altLang="zh-CN" sz="2400" lang="en-US">
                <a:solidFill>
                  <a:srgbClr val="000000"/>
                </a:solidFill>
              </a:rPr>
              <a:t>)</a:t>
            </a:r>
            <a:r>
              <a:rPr altLang="en-US" sz="2400" lang="zh-CN">
                <a:solidFill>
                  <a:srgbClr val="000000"/>
                </a:solidFill>
              </a:rPr>
              <a:t>，</a:t>
            </a:r>
            <a:r>
              <a:rPr altLang="en-US" sz="2400" lang="zh-CN">
                <a:solidFill>
                  <a:srgbClr val="000000"/>
                </a:solidFill>
              </a:rPr>
              <a:t>纯净</a:t>
            </a:r>
            <a:r>
              <a:rPr altLang="en-US" sz="2400" lang="zh-CN">
                <a:solidFill>
                  <a:srgbClr val="000000"/>
                </a:solidFill>
              </a:rPr>
              <a:t>的</a:t>
            </a:r>
            <a:r>
              <a:rPr altLang="en-US" sz="2400" lang="zh-CN">
                <a:solidFill>
                  <a:srgbClr val="000000"/>
                </a:solidFill>
              </a:rPr>
              <a:t>乳清</a:t>
            </a:r>
            <a:r>
              <a:rPr altLang="en-US" sz="2400" lang="zh-CN">
                <a:solidFill>
                  <a:srgbClr val="000000"/>
                </a:solidFill>
              </a:rPr>
              <a:t>蛋白</a:t>
            </a:r>
            <a:endParaRPr sz="2400" 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7" name=""/>
          <p:cNvSpPr/>
          <p:nvPr>
            <p:ph type="body" sz="full" idx="4294967295"/>
          </p:nvPr>
        </p:nvSpPr>
        <p:spPr>
          <a:xfrm rot="0">
            <a:off x="2495718" y="2603756"/>
            <a:ext cx="5353853" cy="4126733"/>
          </a:xfrm>
          <a:prstGeom prst="rect"/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-342900" latinLnBrk="1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dk1"/>
              </a:buClr>
              <a:buSzPct val="75000"/>
              <a:buFont typeface="Wingdings" pitchFamily="0" charset="2"/>
              <a:buChar char="l"/>
              <a:defRPr baseline="0" sz="2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1pPr>
            <a:lvl2pPr algn="l" eaLnBrk="1" fontAlgn="base" hangingPunct="1" indent="-285750" latinLnBrk="1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0" charset="2"/>
              <a:buChar char="–"/>
              <a:defRPr baseline="0" sz="24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2pPr>
            <a:lvl3pPr algn="l" eaLnBrk="1" fontAlgn="base" hangingPunct="1" indent="-228600" latinLnBrk="1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0" charset="2"/>
              <a:buChar char="l"/>
              <a:defRPr baseline="0" sz="20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3pPr>
            <a:lvl4pPr algn="l" eaLnBrk="1" fontAlgn="base" hangingPunct="1" indent="-228600" latinLnBrk="1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0" charset="2"/>
              <a:buChar char="–"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4pPr>
            <a:lvl5pPr algn="l" eaLnBrk="1" fontAlgn="base" hangingPunct="1" indent="-228600" latinLnBrk="1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0" charset="2"/>
              <a:buChar char="l"/>
              <a:defRPr baseline="0" sz="1800">
                <a:solidFill>
                  <a:schemeClr val="dk1"/>
                </a:solidFill>
                <a:latin typeface="Arial" pitchFamily="0" charset="0"/>
                <a:ea typeface="宋体" pitchFamily="0" charset="-122"/>
              </a:defRPr>
            </a:lvl5pPr>
          </a:lstStyle>
          <a:p>
            <a:pPr lvl="0">
              <a:buFontTx/>
              <a:buNone/>
            </a:pPr>
            <a:r>
              <a:rPr altLang="en-US" lang="zh-CN"/>
              <a:t>    </a:t>
            </a:r>
          </a:p>
        </p:txBody>
      </p:sp>
      <p:sp>
        <p:nvSpPr>
          <p:cNvPr id="1048628" name=""/>
          <p:cNvSpPr txBox="1"/>
          <p:nvPr/>
        </p:nvSpPr>
        <p:spPr>
          <a:xfrm>
            <a:off x="970294" y="3136045"/>
            <a:ext cx="1525204" cy="509905"/>
          </a:xfrm>
          <a:prstGeom prst="rect"/>
          <a:solidFill>
            <a:srgbClr val="FF0000"/>
          </a:solidFill>
          <a:ln w="25400">
            <a:solidFill>
              <a:srgbClr val="990000"/>
            </a:solidFill>
            <a:prstDash val="solid"/>
          </a:ln>
        </p:spPr>
        <p:txBody>
          <a:bodyPr rtlCol="0" wrap="square">
            <a:spAutoFit/>
          </a:bodyPr>
          <a:p>
            <a:r>
              <a:rPr sz="2800" lang="zh-CN">
                <a:solidFill>
                  <a:srgbClr val="FFFFFF"/>
                </a:solidFill>
              </a:rPr>
              <a:t>原料</a:t>
            </a:r>
            <a:r>
              <a:rPr sz="2800" lang="zh-CN">
                <a:solidFill>
                  <a:srgbClr val="FFFFFF"/>
                </a:solidFill>
              </a:rPr>
              <a:t>优</a:t>
            </a:r>
            <a:endParaRPr sz="2800" lang="zh-CN">
              <a:solidFill>
                <a:srgbClr val="FFFFFF"/>
              </a:solidFill>
            </a:endParaRPr>
          </a:p>
        </p:txBody>
      </p:sp>
      <p:sp>
        <p:nvSpPr>
          <p:cNvPr id="1048629" name=""/>
          <p:cNvSpPr txBox="1"/>
          <p:nvPr/>
        </p:nvSpPr>
        <p:spPr>
          <a:xfrm>
            <a:off x="2486493" y="1022445"/>
            <a:ext cx="4000000" cy="807721"/>
          </a:xfrm>
          <a:prstGeom prst="rect"/>
        </p:spPr>
        <p:txBody>
          <a:bodyPr rtlCol="0" wrap="square">
            <a:spAutoFit/>
          </a:bodyPr>
          <a:p>
            <a:r>
              <a:rPr sz="4800" lang="zh-CN">
                <a:solidFill>
                  <a:srgbClr val="000000"/>
                </a:solidFill>
              </a:rPr>
              <a:t>葡萄籽</a:t>
            </a:r>
            <a:r>
              <a:rPr sz="4800" lang="zh-CN">
                <a:solidFill>
                  <a:srgbClr val="000000"/>
                </a:solidFill>
              </a:rPr>
              <a:t>提取</a:t>
            </a:r>
            <a:r>
              <a:rPr sz="4800" lang="zh-CN">
                <a:solidFill>
                  <a:srgbClr val="000000"/>
                </a:solidFill>
              </a:rPr>
              <a:t>物</a:t>
            </a:r>
            <a:endParaRPr sz="4800" lang="zh-CN">
              <a:solidFill>
                <a:srgbClr val="000000"/>
              </a:solidFill>
            </a:endParaRPr>
          </a:p>
        </p:txBody>
      </p:sp>
      <p:sp>
        <p:nvSpPr>
          <p:cNvPr id="1048630" name=""/>
          <p:cNvSpPr txBox="1"/>
          <p:nvPr/>
        </p:nvSpPr>
        <p:spPr>
          <a:xfrm>
            <a:off x="989773" y="4140328"/>
            <a:ext cx="1485627" cy="509905"/>
          </a:xfrm>
          <a:prstGeom prst="rect"/>
          <a:solidFill>
            <a:srgbClr val="FF0000"/>
          </a:solidFill>
          <a:ln w="25400">
            <a:solidFill>
              <a:srgbClr val="990000"/>
            </a:solidFill>
            <a:prstDash val="solid"/>
          </a:ln>
        </p:spPr>
        <p:txBody>
          <a:bodyPr rtlCol="0" wrap="square">
            <a:spAutoFit/>
          </a:bodyPr>
          <a:p>
            <a:r>
              <a:rPr sz="2800" lang="zh-CN">
                <a:solidFill>
                  <a:srgbClr val="FFFFFF"/>
                </a:solidFill>
              </a:rPr>
              <a:t>含量</a:t>
            </a:r>
            <a:r>
              <a:rPr sz="2800" lang="zh-CN">
                <a:solidFill>
                  <a:srgbClr val="FFFFFF"/>
                </a:solidFill>
              </a:rPr>
              <a:t>高</a:t>
            </a:r>
            <a:endParaRPr sz="2800" lang="zh-CN">
              <a:solidFill>
                <a:srgbClr val="FFFFFF"/>
              </a:solidFill>
            </a:endParaRPr>
          </a:p>
        </p:txBody>
      </p:sp>
      <p:sp>
        <p:nvSpPr>
          <p:cNvPr id="1048631" name=""/>
          <p:cNvSpPr txBox="1"/>
          <p:nvPr/>
        </p:nvSpPr>
        <p:spPr>
          <a:xfrm>
            <a:off x="2524436" y="3115581"/>
            <a:ext cx="4998953" cy="509905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2800" lang="zh-CN">
                <a:solidFill>
                  <a:srgbClr val="000000"/>
                </a:solidFill>
              </a:rPr>
              <a:t>原料</a:t>
            </a:r>
            <a:r>
              <a:rPr sz="2800" lang="zh-CN">
                <a:solidFill>
                  <a:srgbClr val="000000"/>
                </a:solidFill>
              </a:rPr>
              <a:t>取</a:t>
            </a:r>
            <a:r>
              <a:rPr sz="2800" lang="zh-CN">
                <a:solidFill>
                  <a:srgbClr val="000000"/>
                </a:solidFill>
              </a:rPr>
              <a:t>自</a:t>
            </a:r>
            <a:r>
              <a:rPr sz="2800" lang="zh-CN">
                <a:solidFill>
                  <a:srgbClr val="000000"/>
                </a:solidFill>
              </a:rPr>
              <a:t>全球</a:t>
            </a:r>
            <a:r>
              <a:rPr sz="2800" lang="zh-CN">
                <a:solidFill>
                  <a:srgbClr val="000000"/>
                </a:solidFill>
              </a:rPr>
              <a:t>优质</a:t>
            </a:r>
            <a:r>
              <a:rPr sz="2800" lang="zh-CN">
                <a:solidFill>
                  <a:srgbClr val="000000"/>
                </a:solidFill>
              </a:rPr>
              <a:t>葡萄</a:t>
            </a:r>
            <a:r>
              <a:rPr sz="2800" lang="zh-CN">
                <a:solidFill>
                  <a:srgbClr val="000000"/>
                </a:solidFill>
              </a:rPr>
              <a:t>产区</a:t>
            </a:r>
            <a:endParaRPr sz="2800" lang="zh-CN">
              <a:solidFill>
                <a:srgbClr val="000000"/>
              </a:solidFill>
            </a:endParaRPr>
          </a:p>
        </p:txBody>
      </p:sp>
      <p:sp>
        <p:nvSpPr>
          <p:cNvPr id="1048632" name=""/>
          <p:cNvSpPr txBox="1"/>
          <p:nvPr/>
        </p:nvSpPr>
        <p:spPr>
          <a:xfrm>
            <a:off x="2495718" y="3642372"/>
            <a:ext cx="5353853" cy="1397634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2800" lang="zh-CN">
                <a:solidFill>
                  <a:srgbClr val="000000"/>
                </a:solidFill>
              </a:rPr>
              <a:t>每</a:t>
            </a:r>
            <a:r>
              <a:rPr sz="2800" lang="zh-CN">
                <a:solidFill>
                  <a:srgbClr val="000000"/>
                </a:solidFill>
              </a:rPr>
              <a:t>粒</a:t>
            </a:r>
            <a:r>
              <a:rPr sz="2800" lang="zh-CN">
                <a:solidFill>
                  <a:srgbClr val="000000"/>
                </a:solidFill>
              </a:rPr>
              <a:t>含</a:t>
            </a:r>
            <a:r>
              <a:rPr sz="2800" lang="zh-CN">
                <a:solidFill>
                  <a:srgbClr val="000000"/>
                </a:solidFill>
              </a:rPr>
              <a:t>葡萄籽</a:t>
            </a:r>
            <a:r>
              <a:rPr sz="2800" lang="zh-CN">
                <a:solidFill>
                  <a:srgbClr val="000000"/>
                </a:solidFill>
              </a:rPr>
              <a:t>提取</a:t>
            </a:r>
            <a:r>
              <a:rPr sz="2800" lang="zh-CN">
                <a:solidFill>
                  <a:srgbClr val="000000"/>
                </a:solidFill>
              </a:rPr>
              <a:t>物</a:t>
            </a:r>
            <a:r>
              <a:rPr altLang="zh-CN" sz="2800" lang="en-US">
                <a:solidFill>
                  <a:srgbClr val="000000"/>
                </a:solidFill>
              </a:rPr>
              <a:t>1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m</a:t>
            </a:r>
            <a:r>
              <a:rPr altLang="zh-CN" sz="2800" lang="en-US">
                <a:solidFill>
                  <a:srgbClr val="000000"/>
                </a:solidFill>
              </a:rPr>
              <a:t>g</a:t>
            </a:r>
            <a:r>
              <a:rPr altLang="en-US" sz="2800" lang="zh-CN">
                <a:solidFill>
                  <a:srgbClr val="000000"/>
                </a:solidFill>
              </a:rPr>
              <a:t>，</a:t>
            </a:r>
            <a:r>
              <a:rPr altLang="en-US" sz="2800" lang="zh-CN">
                <a:solidFill>
                  <a:srgbClr val="000000"/>
                </a:solidFill>
              </a:rPr>
              <a:t>其中</a:t>
            </a:r>
            <a:r>
              <a:rPr altLang="en-US" sz="2800" lang="zh-CN">
                <a:solidFill>
                  <a:srgbClr val="000000"/>
                </a:solidFill>
              </a:rPr>
              <a:t>标准</a:t>
            </a:r>
            <a:r>
              <a:rPr altLang="en-US" sz="2800" lang="zh-CN">
                <a:solidFill>
                  <a:srgbClr val="000000"/>
                </a:solidFill>
              </a:rPr>
              <a:t>化</a:t>
            </a:r>
            <a:r>
              <a:rPr altLang="en-US" sz="2800" lang="zh-CN">
                <a:solidFill>
                  <a:srgbClr val="000000"/>
                </a:solidFill>
              </a:rPr>
              <a:t>多</a:t>
            </a:r>
            <a:r>
              <a:rPr altLang="en-US" sz="2800" lang="zh-CN">
                <a:solidFill>
                  <a:srgbClr val="000000"/>
                </a:solidFill>
              </a:rPr>
              <a:t>酚</a:t>
            </a:r>
            <a:r>
              <a:rPr altLang="zh-CN" sz="2800" lang="en-US">
                <a:solidFill>
                  <a:srgbClr val="000000"/>
                </a:solidFill>
              </a:rPr>
              <a:t>5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m</a:t>
            </a:r>
            <a:r>
              <a:rPr altLang="zh-CN" sz="2800" lang="en-US">
                <a:solidFill>
                  <a:srgbClr val="000000"/>
                </a:solidFill>
              </a:rPr>
              <a:t>g</a:t>
            </a:r>
            <a:r>
              <a:rPr altLang="en-US" sz="2800" lang="zh-CN">
                <a:solidFill>
                  <a:srgbClr val="000000"/>
                </a:solidFill>
              </a:rPr>
              <a:t>。</a:t>
            </a:r>
            <a:endParaRPr sz="2800" lang="zh-CN">
              <a:solidFill>
                <a:srgbClr val="000000"/>
              </a:solidFill>
            </a:endParaRPr>
          </a:p>
        </p:txBody>
      </p:sp>
      <p:sp>
        <p:nvSpPr>
          <p:cNvPr id="1048633" name=""/>
          <p:cNvSpPr txBox="1"/>
          <p:nvPr/>
        </p:nvSpPr>
        <p:spPr>
          <a:xfrm>
            <a:off x="2504042" y="5006635"/>
            <a:ext cx="5053317" cy="1841501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sz="2800" lang="zh-CN">
                <a:solidFill>
                  <a:srgbClr val="000000"/>
                </a:solidFill>
              </a:rPr>
              <a:t>特别</a:t>
            </a:r>
            <a:r>
              <a:rPr sz="2800" lang="zh-CN">
                <a:solidFill>
                  <a:srgbClr val="000000"/>
                </a:solidFill>
              </a:rPr>
              <a:t>添加</a:t>
            </a:r>
            <a:r>
              <a:rPr sz="2800" lang="zh-CN">
                <a:solidFill>
                  <a:srgbClr val="000000"/>
                </a:solidFill>
              </a:rPr>
              <a:t>柑橘</a:t>
            </a:r>
            <a:r>
              <a:rPr sz="2800" lang="zh-CN">
                <a:solidFill>
                  <a:srgbClr val="000000"/>
                </a:solidFill>
              </a:rPr>
              <a:t>生物</a:t>
            </a:r>
            <a:r>
              <a:rPr sz="2800" lang="zh-CN">
                <a:solidFill>
                  <a:srgbClr val="000000"/>
                </a:solidFill>
              </a:rPr>
              <a:t>类</a:t>
            </a:r>
            <a:r>
              <a:rPr sz="2800" lang="zh-CN">
                <a:solidFill>
                  <a:srgbClr val="000000"/>
                </a:solidFill>
              </a:rPr>
              <a:t>黄酮</a:t>
            </a:r>
            <a:r>
              <a:rPr sz="2800" lang="zh-CN">
                <a:solidFill>
                  <a:srgbClr val="000000"/>
                </a:solidFill>
              </a:rPr>
              <a:t>（</a:t>
            </a:r>
            <a:r>
              <a:rPr sz="2800" lang="zh-CN">
                <a:solidFill>
                  <a:srgbClr val="000000"/>
                </a:solidFill>
              </a:rPr>
              <a:t>维生素</a:t>
            </a:r>
            <a:r>
              <a:rPr altLang="zh-CN" sz="2800" lang="en-US">
                <a:solidFill>
                  <a:srgbClr val="000000"/>
                </a:solidFill>
              </a:rPr>
              <a:t>p</a:t>
            </a:r>
            <a:r>
              <a:rPr sz="2800" lang="zh-CN">
                <a:solidFill>
                  <a:srgbClr val="000000"/>
                </a:solidFill>
              </a:rPr>
              <a:t>）</a:t>
            </a:r>
            <a:r>
              <a:rPr altLang="zh-CN" sz="2800" lang="en-US">
                <a:solidFill>
                  <a:srgbClr val="000000"/>
                </a:solidFill>
              </a:rPr>
              <a:t>3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0</a:t>
            </a:r>
            <a:r>
              <a:rPr altLang="zh-CN" sz="2800" lang="en-US">
                <a:solidFill>
                  <a:srgbClr val="000000"/>
                </a:solidFill>
              </a:rPr>
              <a:t>m</a:t>
            </a:r>
            <a:r>
              <a:rPr altLang="zh-CN" sz="2800" lang="en-US">
                <a:solidFill>
                  <a:srgbClr val="000000"/>
                </a:solidFill>
              </a:rPr>
              <a:t>g</a:t>
            </a:r>
            <a:r>
              <a:rPr altLang="en-US" sz="2800" lang="zh-CN">
                <a:solidFill>
                  <a:srgbClr val="000000"/>
                </a:solidFill>
              </a:rPr>
              <a:t>。</a:t>
            </a:r>
            <a:r>
              <a:rPr altLang="en-US" sz="2800" lang="zh-CN">
                <a:solidFill>
                  <a:srgbClr val="000000"/>
                </a:solidFill>
              </a:rPr>
              <a:t>可</a:t>
            </a:r>
            <a:r>
              <a:rPr altLang="en-US" sz="2800" lang="zh-CN">
                <a:solidFill>
                  <a:srgbClr val="000000"/>
                </a:solidFill>
              </a:rPr>
              <a:t>延长</a:t>
            </a:r>
            <a:r>
              <a:rPr altLang="zh-CN" sz="2800" lang="en-US">
                <a:solidFill>
                  <a:srgbClr val="000000"/>
                </a:solidFill>
              </a:rPr>
              <a:t>V</a:t>
            </a:r>
            <a:r>
              <a:rPr altLang="zh-CN" sz="2800" lang="en-US">
                <a:solidFill>
                  <a:srgbClr val="000000"/>
                </a:solidFill>
              </a:rPr>
              <a:t>c</a:t>
            </a:r>
            <a:r>
              <a:rPr altLang="zh-CN" sz="2800" lang="en-US">
                <a:solidFill>
                  <a:srgbClr val="000000"/>
                </a:solidFill>
              </a:rPr>
              <a:t>,</a:t>
            </a:r>
            <a:r>
              <a:rPr altLang="zh-CN" sz="2800" lang="en-US">
                <a:solidFill>
                  <a:srgbClr val="000000"/>
                </a:solidFill>
              </a:rPr>
              <a:t>V</a:t>
            </a:r>
            <a:r>
              <a:rPr altLang="zh-CN" sz="2800" lang="en-US">
                <a:solidFill>
                  <a:srgbClr val="000000"/>
                </a:solidFill>
              </a:rPr>
              <a:t>e</a:t>
            </a:r>
            <a:r>
              <a:rPr altLang="en-US" sz="2800" lang="zh-CN">
                <a:solidFill>
                  <a:srgbClr val="000000"/>
                </a:solidFill>
              </a:rPr>
              <a:t>在</a:t>
            </a:r>
            <a:r>
              <a:rPr altLang="en-US" sz="2800" lang="zh-CN">
                <a:solidFill>
                  <a:srgbClr val="000000"/>
                </a:solidFill>
              </a:rPr>
              <a:t>体内</a:t>
            </a:r>
            <a:r>
              <a:rPr altLang="en-US" sz="2800" lang="zh-CN">
                <a:solidFill>
                  <a:srgbClr val="000000"/>
                </a:solidFill>
              </a:rPr>
              <a:t>的</a:t>
            </a:r>
            <a:r>
              <a:rPr altLang="en-US" sz="2800" lang="zh-CN">
                <a:solidFill>
                  <a:srgbClr val="000000"/>
                </a:solidFill>
              </a:rPr>
              <a:t>作用</a:t>
            </a:r>
            <a:r>
              <a:rPr altLang="en-US" sz="2800" lang="zh-CN">
                <a:solidFill>
                  <a:srgbClr val="000000"/>
                </a:solidFill>
              </a:rPr>
              <a:t>时间</a:t>
            </a:r>
            <a:r>
              <a:rPr altLang="en-US" sz="2800" lang="zh-CN">
                <a:solidFill>
                  <a:srgbClr val="000000"/>
                </a:solidFill>
              </a:rPr>
              <a:t>。</a:t>
            </a:r>
            <a:endParaRPr sz="2800" 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4" name=""/>
          <p:cNvSpPr txBox="1"/>
          <p:nvPr/>
        </p:nvSpPr>
        <p:spPr>
          <a:xfrm>
            <a:off x="3285539" y="460227"/>
            <a:ext cx="4000000" cy="897890"/>
          </a:xfrm>
          <a:prstGeom prst="rect"/>
        </p:spPr>
        <p:txBody>
          <a:bodyPr rtlCol="0" wrap="square">
            <a:spAutoFit/>
          </a:bodyPr>
          <a:p>
            <a:r>
              <a:rPr sz="5400" lang="zh-CN">
                <a:solidFill>
                  <a:srgbClr val="000000"/>
                </a:solidFill>
              </a:rPr>
              <a:t>美容</a:t>
            </a:r>
            <a:r>
              <a:rPr sz="5400" lang="zh-CN">
                <a:solidFill>
                  <a:srgbClr val="000000"/>
                </a:solidFill>
              </a:rPr>
              <a:t>养颜</a:t>
            </a:r>
            <a:endParaRPr sz="5400" lang="zh-CN">
              <a:solidFill>
                <a:srgbClr val="000000"/>
              </a:solidFill>
            </a:endParaRPr>
          </a:p>
        </p:txBody>
      </p:sp>
      <p:sp>
        <p:nvSpPr>
          <p:cNvPr id="1048635" name=""/>
          <p:cNvSpPr txBox="1"/>
          <p:nvPr/>
        </p:nvSpPr>
        <p:spPr>
          <a:xfrm>
            <a:off x="5310628" y="1282196"/>
            <a:ext cx="4000000" cy="509905"/>
          </a:xfrm>
          <a:prstGeom prst="rect"/>
        </p:spPr>
        <p:txBody>
          <a:bodyPr rtlCol="0" wrap="square">
            <a:spAutoFit/>
          </a:bodyPr>
          <a:p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zh-CN" sz="2800" lang="en-US">
                <a:solidFill>
                  <a:srgbClr val="000000"/>
                </a:solidFill>
              </a:rPr>
              <a:t>-</a:t>
            </a:r>
            <a:r>
              <a:rPr altLang="en-US" sz="2800" lang="zh-CN">
                <a:solidFill>
                  <a:srgbClr val="000000"/>
                </a:solidFill>
              </a:rPr>
              <a:t>葡萄</a:t>
            </a:r>
            <a:r>
              <a:rPr altLang="en-US" sz="2800" lang="zh-CN">
                <a:solidFill>
                  <a:srgbClr val="000000"/>
                </a:solidFill>
              </a:rPr>
              <a:t>籽</a:t>
            </a:r>
            <a:endParaRPr sz="2800" lang="zh-CN">
              <a:solidFill>
                <a:srgbClr val="000000"/>
              </a:solidFill>
            </a:endParaRPr>
          </a:p>
        </p:txBody>
      </p:sp>
      <p:sp>
        <p:nvSpPr>
          <p:cNvPr id="1048636" name=""/>
          <p:cNvSpPr txBox="1"/>
          <p:nvPr/>
        </p:nvSpPr>
        <p:spPr>
          <a:xfrm>
            <a:off x="2125120" y="2728315"/>
            <a:ext cx="4829063" cy="1012191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Wingdings"/>
              <a:buChar char="ü"/>
            </a:pPr>
            <a:r>
              <a:rPr sz="2800" lang="zh-CN">
                <a:solidFill>
                  <a:srgbClr val="000000"/>
                </a:solidFill>
              </a:rPr>
              <a:t>在</a:t>
            </a:r>
            <a:r>
              <a:rPr sz="2800" lang="zh-CN">
                <a:solidFill>
                  <a:srgbClr val="000000"/>
                </a:solidFill>
              </a:rPr>
              <a:t>基因</a:t>
            </a:r>
            <a:r>
              <a:rPr sz="2800" lang="zh-CN">
                <a:solidFill>
                  <a:srgbClr val="000000"/>
                </a:solidFill>
              </a:rPr>
              <a:t>水平</a:t>
            </a:r>
            <a:r>
              <a:rPr sz="2800" lang="zh-CN">
                <a:solidFill>
                  <a:srgbClr val="000000"/>
                </a:solidFill>
              </a:rPr>
              <a:t>上</a:t>
            </a:r>
            <a:r>
              <a:rPr sz="2800" lang="zh-CN">
                <a:solidFill>
                  <a:srgbClr val="000000"/>
                </a:solidFill>
              </a:rPr>
              <a:t>抵制</a:t>
            </a:r>
            <a:r>
              <a:rPr sz="2800" lang="zh-CN">
                <a:solidFill>
                  <a:srgbClr val="000000"/>
                </a:solidFill>
              </a:rPr>
              <a:t>紫外线</a:t>
            </a:r>
            <a:r>
              <a:rPr sz="2800" lang="zh-CN">
                <a:solidFill>
                  <a:srgbClr val="000000"/>
                </a:solidFill>
              </a:rPr>
              <a:t>等</a:t>
            </a:r>
            <a:r>
              <a:rPr sz="2800" lang="zh-CN">
                <a:solidFill>
                  <a:srgbClr val="000000"/>
                </a:solidFill>
              </a:rPr>
              <a:t>引起</a:t>
            </a:r>
            <a:r>
              <a:rPr sz="2800" lang="zh-CN">
                <a:solidFill>
                  <a:srgbClr val="000000"/>
                </a:solidFill>
              </a:rPr>
              <a:t>的</a:t>
            </a:r>
            <a:r>
              <a:rPr sz="2800" lang="zh-CN">
                <a:solidFill>
                  <a:srgbClr val="000000"/>
                </a:solidFill>
              </a:rPr>
              <a:t>皮肤</a:t>
            </a:r>
            <a:r>
              <a:rPr sz="2800" lang="zh-CN">
                <a:solidFill>
                  <a:srgbClr val="000000"/>
                </a:solidFill>
              </a:rPr>
              <a:t>癌</a:t>
            </a:r>
            <a:r>
              <a:rPr sz="2800" lang="zh-CN">
                <a:solidFill>
                  <a:srgbClr val="000000"/>
                </a:solidFill>
              </a:rPr>
              <a:t>变</a:t>
            </a:r>
            <a:endParaRPr sz="2800" lang="zh-CN">
              <a:solidFill>
                <a:srgbClr val="000000"/>
              </a:solidFill>
            </a:endParaRPr>
          </a:p>
        </p:txBody>
      </p:sp>
      <p:sp>
        <p:nvSpPr>
          <p:cNvPr id="1048637" name=""/>
          <p:cNvSpPr txBox="1"/>
          <p:nvPr/>
        </p:nvSpPr>
        <p:spPr>
          <a:xfrm>
            <a:off x="2079788" y="4088697"/>
            <a:ext cx="4000000" cy="509905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Wingdings"/>
              <a:buChar char="ü"/>
            </a:pPr>
            <a:r>
              <a:rPr sz="2800" lang="zh-CN">
                <a:solidFill>
                  <a:srgbClr val="000000"/>
                </a:solidFill>
              </a:rPr>
              <a:t>提高</a:t>
            </a:r>
            <a:r>
              <a:rPr altLang="zh-CN" sz="2800" lang="en-US">
                <a:solidFill>
                  <a:srgbClr val="000000"/>
                </a:solidFill>
              </a:rPr>
              <a:t>S</a:t>
            </a:r>
            <a:r>
              <a:rPr altLang="zh-CN" sz="2800" lang="en-US">
                <a:solidFill>
                  <a:srgbClr val="000000"/>
                </a:solidFill>
              </a:rPr>
              <a:t>O</a:t>
            </a:r>
            <a:r>
              <a:rPr altLang="zh-CN" sz="2800" lang="en-US">
                <a:solidFill>
                  <a:srgbClr val="000000"/>
                </a:solidFill>
              </a:rPr>
              <a:t>D</a:t>
            </a:r>
            <a:r>
              <a:rPr altLang="en-US" sz="2800" lang="zh-CN">
                <a:solidFill>
                  <a:srgbClr val="000000"/>
                </a:solidFill>
              </a:rPr>
              <a:t>活性</a:t>
            </a:r>
            <a:endParaRPr sz="2800" lang="zh-CN">
              <a:solidFill>
                <a:srgbClr val="000000"/>
              </a:solidFill>
            </a:endParaRPr>
          </a:p>
        </p:txBody>
      </p:sp>
      <p:sp>
        <p:nvSpPr>
          <p:cNvPr id="1048638" name=""/>
          <p:cNvSpPr txBox="1"/>
          <p:nvPr/>
        </p:nvSpPr>
        <p:spPr>
          <a:xfrm>
            <a:off x="2189091" y="5013456"/>
            <a:ext cx="4000000" cy="509905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Wingdings"/>
              <a:buChar char="ü"/>
            </a:pPr>
            <a:r>
              <a:rPr sz="2800" lang="zh-CN">
                <a:solidFill>
                  <a:srgbClr val="000000"/>
                </a:solidFill>
              </a:rPr>
              <a:t>改善</a:t>
            </a:r>
            <a:r>
              <a:rPr sz="2800" lang="zh-CN">
                <a:solidFill>
                  <a:srgbClr val="000000"/>
                </a:solidFill>
              </a:rPr>
              <a:t>皮肤</a:t>
            </a:r>
            <a:r>
              <a:rPr sz="2800" lang="zh-CN">
                <a:solidFill>
                  <a:srgbClr val="000000"/>
                </a:solidFill>
              </a:rPr>
              <a:t>质量</a:t>
            </a:r>
            <a:endParaRPr sz="2800" 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9" name=""/>
          <p:cNvSpPr/>
          <p:nvPr>
            <p:ph type="title" sz="full" idx="0"/>
          </p:nvPr>
        </p:nvSpPr>
        <p:spPr>
          <a:xfrm rot="0">
            <a:off x="762000" y="762000"/>
            <a:ext cx="7924800" cy="1143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bIns="45720" lIns="91440" rIns="91440" tIns="45720"/>
          <a:lstStyle>
            <a:lvl1pPr algn="l" eaLnBrk="1" fontAlgn="base" hangingPunct="1" indent="0" latinLnBrk="1" mar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3600">
                <a:solidFill>
                  <a:schemeClr val="lt2"/>
                </a:solidFill>
                <a:latin typeface="Arial" pitchFamily="0" charset="0"/>
                <a:ea typeface="宋体" pitchFamily="0" charset="-122"/>
              </a:defRPr>
            </a:lvl1pPr>
          </a:lstStyle>
          <a:p>
            <a:pPr lvl="0"/>
            <a:r>
              <a:rPr altLang="en-US" lang="zh-CN"/>
              <a:t>不</a:t>
            </a:r>
            <a:r>
              <a:rPr altLang="en-US" lang="zh-CN"/>
              <a:t>比</a:t>
            </a:r>
            <a:r>
              <a:rPr altLang="en-US" lang="zh-CN"/>
              <a:t>学历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en-US" lang="zh-CN"/>
              <a:t>比</a:t>
            </a:r>
            <a:r>
              <a:rPr altLang="en-US" lang="zh-CN"/>
              <a:t>学习</a:t>
            </a:r>
            <a:endParaRPr altLang="en-US" lang="zh-CN"/>
          </a:p>
        </p:txBody>
      </p:sp>
      <p:pic>
        <p:nvPicPr>
          <p:cNvPr id="2097153" name="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619250" y="2636837"/>
            <a:ext cx="5541962" cy="3529012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3366"/>
      </a:dk1>
      <a:lt1>
        <a:srgbClr val="FFFFFF"/>
      </a:lt1>
      <a:dk2>
        <a:srgbClr val="666699"/>
      </a:dk2>
      <a:lt2>
        <a:srgbClr val="006666"/>
      </a:lt2>
      <a:accent1>
        <a:srgbClr val="33CCCC"/>
      </a:accent1>
      <a:accent2>
        <a:srgbClr val="99CC99"/>
      </a:accent2>
      <a:accent3>
        <a:srgbClr val="FFFFFF"/>
      </a:accent3>
      <a:accent4>
        <a:srgbClr val="003366"/>
      </a:accent4>
      <a:accent5>
        <a:srgbClr val="000000"/>
      </a:accent5>
      <a:accent6>
        <a:srgbClr val="000000"/>
      </a:accent6>
      <a:hlink>
        <a:srgbClr val="003366"/>
      </a:hlink>
      <a:folHlink>
        <a:srgbClr val="CC99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3366"/>
        </a:dk1>
        <a:lt1>
          <a:srgbClr val="FFFFFF"/>
        </a:lt1>
        <a:dk2>
          <a:srgbClr val="666699"/>
        </a:dk2>
        <a:lt2>
          <a:srgbClr val="006666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3366"/>
        </a:accent4>
        <a:accent5>
          <a:srgbClr val="000000"/>
        </a:accent5>
        <a:accent6>
          <a:srgbClr val="000000"/>
        </a:accent6>
        <a:hlink>
          <a:srgbClr val="003366"/>
        </a:hlink>
        <a:folHlink>
          <a:srgbClr val="CC99FF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808000"/>
        </a:dk2>
        <a:lt2>
          <a:srgbClr val="000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336600"/>
        </a:hlink>
        <a:folHlink>
          <a:srgbClr val="FFCC00"/>
        </a:folHlink>
      </a:clrScheme>
    </a:extraClrScheme>
    <a:extraClrScheme>
      <a:clrScheme name="Default Color Scheme 3">
        <a:dk1>
          <a:srgbClr val="FFFFFF"/>
        </a:dk1>
        <a:lt1>
          <a:srgbClr val="6699FF"/>
        </a:lt1>
        <a:dk2>
          <a:srgbClr val="006699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6699FF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99CC00"/>
        </a:hlink>
        <a:folHlink>
          <a:srgbClr val="FFFFCC"/>
        </a:folHlink>
      </a:clrScheme>
    </a:extraClrScheme>
    <a:extraClrScheme>
      <a:clrScheme name="Default Color Scheme 4">
        <a:dk1>
          <a:srgbClr val="000000"/>
        </a:dk1>
        <a:lt1>
          <a:srgbClr val="FFFFFF"/>
        </a:lt1>
        <a:dk2>
          <a:srgbClr val="006600"/>
        </a:dk2>
        <a:lt2>
          <a:srgbClr val="9900CC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33CC"/>
        </a:hlink>
        <a:folHlink>
          <a:srgbClr val="CC0066"/>
        </a:folHlink>
      </a:clrScheme>
    </a:extraClrScheme>
    <a:extraClrScheme>
      <a:clrScheme name="Default Color Scheme 5">
        <a:dk1>
          <a:srgbClr val="FFFFFF"/>
        </a:dk1>
        <a:lt1>
          <a:srgbClr val="336699"/>
        </a:lt1>
        <a:dk2>
          <a:srgbClr val="000066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3366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CCCCFF"/>
        </a:hlink>
        <a:folHlink>
          <a:srgbClr val="C68DFF"/>
        </a:folHlink>
      </a:clrScheme>
    </a:extraClrScheme>
    <a:extraClrScheme>
      <a:clrScheme name="Default Color Scheme 6">
        <a:dk1>
          <a:srgbClr val="FFFFFF"/>
        </a:dk1>
        <a:lt1>
          <a:srgbClr val="006666"/>
        </a:lt1>
        <a:dk2>
          <a:srgbClr val="808000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006666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CCCC00"/>
        </a:hlink>
        <a:folHlink>
          <a:srgbClr val="33CCCC"/>
        </a:folHlink>
      </a:clrScheme>
    </a:extraClrScheme>
    <a:extraClrScheme>
      <a:clrScheme name="Default Color Scheme 7">
        <a:dk1>
          <a:srgbClr val="FFFFFF"/>
        </a:dk1>
        <a:lt1>
          <a:srgbClr val="660033"/>
        </a:lt1>
        <a:dk2>
          <a:srgbClr val="FFFFCC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660033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CC00"/>
        </a:hlink>
        <a:folHlink>
          <a:srgbClr val="FFCC99"/>
        </a:folHlink>
      </a:clrScheme>
    </a:extraClrScheme>
    <a:extraClrScheme>
      <a:clrScheme name="Default Color Scheme 8">
        <a:dk1>
          <a:srgbClr val="FFFFFF"/>
        </a:dk1>
        <a:lt1>
          <a:srgbClr val="000000"/>
        </a:lt1>
        <a:dk2>
          <a:srgbClr val="FF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0000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6600"/>
        </a:hlink>
        <a:folHlink>
          <a:srgbClr val="FF7C8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">
    <a:dk1>
      <a:srgbClr val="003366"/>
    </a:dk1>
    <a:lt1>
      <a:srgbClr val="FFFFFF"/>
    </a:lt1>
    <a:dk2>
      <a:srgbClr val="666699"/>
    </a:dk2>
    <a:lt2>
      <a:srgbClr val="006666"/>
    </a:lt2>
    <a:accent1>
      <a:srgbClr val="33CCCC"/>
    </a:accent1>
    <a:accent2>
      <a:srgbClr val="99CC99"/>
    </a:accent2>
    <a:accent3>
      <a:srgbClr val="FFFFFF"/>
    </a:accent3>
    <a:accent4>
      <a:srgbClr val="003366"/>
    </a:accent4>
    <a:accent5>
      <a:srgbClr val="000000"/>
    </a:accent5>
    <a:accent6>
      <a:srgbClr val="000000"/>
    </a:accent6>
    <a:hlink>
      <a:srgbClr val="003366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2015-12-07T07:06:59Z</dcterms:created>
  <dcterms:modified xsi:type="dcterms:W3CDTF">2015-12-08T16:40:39Z</dcterms:modified>
</cp:coreProperties>
</file>