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0"/>
  </p:notesMasterIdLst>
  <p:sldIdLst>
    <p:sldId id="266" r:id="rId3"/>
    <p:sldId id="257" r:id="rId4"/>
    <p:sldId id="260" r:id="rId5"/>
    <p:sldId id="261" r:id="rId6"/>
    <p:sldId id="263" r:id="rId7"/>
    <p:sldId id="264" r:id="rId8"/>
    <p:sldId id="265"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72" d="100"/>
          <a:sy n="72" d="100"/>
        </p:scale>
        <p:origin x="-61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2015-12-8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bg>
      <p:bgPr>
        <a:solidFill>
          <a:schemeClr val="bg1"/>
        </a:solidFill>
        <a:effectLst/>
      </p:bgPr>
    </p:bg>
    <p:spTree>
      <p:nvGrpSpPr>
        <p:cNvPr id="1" name=""/>
        <p:cNvGrpSpPr/>
        <p:nvPr/>
      </p:nvGrpSpPr>
      <p:grpSpPr>
        <a:xfrm>
          <a:off x="0" y="0"/>
          <a:ext cx="0" cy="0"/>
          <a:chOff x="0" y="0"/>
          <a:chExt cx="0" cy="0"/>
        </a:xfrm>
      </p:grpSpPr>
      <p:grpSp>
        <p:nvGrpSpPr>
          <p:cNvPr id="9218" name="组合 8"/>
          <p:cNvGrpSpPr/>
          <p:nvPr/>
        </p:nvGrpSpPr>
        <p:grpSpPr>
          <a:xfrm>
            <a:off x="0" y="-365125"/>
            <a:ext cx="12799484" cy="7223125"/>
            <a:chOff x="0" y="-361224"/>
            <a:chExt cx="9599926" cy="7222728"/>
          </a:xfrm>
        </p:grpSpPr>
        <p:sp>
          <p:nvSpPr>
            <p:cNvPr id="10" name="矩形 9"/>
            <p:cNvSpPr/>
            <p:nvPr/>
          </p:nvSpPr>
          <p:spPr>
            <a:xfrm>
              <a:off x="0" y="-31380"/>
              <a:ext cx="9205797" cy="6892884"/>
            </a:xfrm>
            <a:prstGeom prst="rect">
              <a:avLst/>
            </a:prstGeom>
            <a:gradFill flip="none" rotWithShape="1">
              <a:gsLst>
                <a:gs pos="0">
                  <a:srgbClr val="DCDCDC"/>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220" name="直角三角形 120"/>
            <p:cNvSpPr/>
            <p:nvPr/>
          </p:nvSpPr>
          <p:spPr>
            <a:xfrm rot="8990647">
              <a:off x="6032496" y="2799489"/>
              <a:ext cx="2226217" cy="1309049"/>
            </a:xfrm>
            <a:prstGeom prst="rtTriangle">
              <a:avLst/>
            </a:prstGeom>
            <a:solidFill>
              <a:srgbClr val="BFBFBF">
                <a:alpha val="14117"/>
              </a:srgbClr>
            </a:solidFill>
            <a:ln w="25400">
              <a:noFill/>
              <a:miter/>
            </a:ln>
          </p:spPr>
          <p:txBody>
            <a:bodyPr rot="10800000" anchor="ctr"/>
            <a:lstStyle/>
            <a:p>
              <a:pPr lvl="0" algn="ctr" eaLnBrk="1" hangingPunct="1"/>
              <a:endParaRPr lang="zh-CN" altLang="zh-CN" dirty="0">
                <a:solidFill>
                  <a:srgbClr val="FFFFFF"/>
                </a:solidFill>
                <a:latin typeface="宋体" charset="-122"/>
                <a:ea typeface="幼圆" pitchFamily="49" charset="-122"/>
                <a:sym typeface="宋体" charset="-122"/>
              </a:endParaRPr>
            </a:p>
          </p:txBody>
        </p:sp>
        <p:sp>
          <p:nvSpPr>
            <p:cNvPr id="9221" name="直角三角形 121"/>
            <p:cNvSpPr/>
            <p:nvPr/>
          </p:nvSpPr>
          <p:spPr>
            <a:xfrm rot="5358376">
              <a:off x="5426187" y="4005050"/>
              <a:ext cx="2264591" cy="1286867"/>
            </a:xfrm>
            <a:prstGeom prst="rtTriangle">
              <a:avLst/>
            </a:prstGeom>
            <a:solidFill>
              <a:srgbClr val="BFBFBF">
                <a:alpha val="14117"/>
              </a:srgbClr>
            </a:solidFill>
            <a:ln w="25400">
              <a:noFill/>
              <a:miter/>
            </a:ln>
          </p:spPr>
          <p:txBody>
            <a:bodyPr rot="10800000" vert="eaVert" anchor="ctr"/>
            <a:lstStyle/>
            <a:p>
              <a:pPr lvl="0" algn="ctr" eaLnBrk="1" hangingPunct="1"/>
              <a:endParaRPr lang="zh-CN" altLang="zh-CN" dirty="0">
                <a:solidFill>
                  <a:srgbClr val="FFFFFF"/>
                </a:solidFill>
                <a:latin typeface="宋体" charset="-122"/>
                <a:ea typeface="幼圆" pitchFamily="49" charset="-122"/>
                <a:sym typeface="宋体" charset="-122"/>
              </a:endParaRPr>
            </a:p>
          </p:txBody>
        </p:sp>
        <p:sp>
          <p:nvSpPr>
            <p:cNvPr id="9222" name="直角三角形 122"/>
            <p:cNvSpPr/>
            <p:nvPr/>
          </p:nvSpPr>
          <p:spPr>
            <a:xfrm rot="1805345">
              <a:off x="6152476" y="5093669"/>
              <a:ext cx="2264591" cy="1286867"/>
            </a:xfrm>
            <a:prstGeom prst="rtTriangle">
              <a:avLst/>
            </a:prstGeom>
            <a:solidFill>
              <a:srgbClr val="BFBFBF">
                <a:alpha val="14117"/>
              </a:srgbClr>
            </a:solidFill>
            <a:ln w="25400">
              <a:noFill/>
              <a:miter/>
            </a:ln>
          </p:spPr>
          <p:txBody>
            <a:bodyPr anchor="ctr"/>
            <a:lstStyle/>
            <a:p>
              <a:pPr lvl="0" algn="ctr" eaLnBrk="1" hangingPunct="1"/>
              <a:endParaRPr lang="zh-CN" altLang="zh-CN" dirty="0">
                <a:solidFill>
                  <a:srgbClr val="FFFFFF"/>
                </a:solidFill>
                <a:latin typeface="宋体" charset="-122"/>
                <a:ea typeface="幼圆" pitchFamily="49" charset="-122"/>
                <a:sym typeface="宋体" charset="-122"/>
              </a:endParaRPr>
            </a:p>
          </p:txBody>
        </p:sp>
        <p:sp>
          <p:nvSpPr>
            <p:cNvPr id="9223" name="任意多边形 14"/>
            <p:cNvSpPr/>
            <p:nvPr/>
          </p:nvSpPr>
          <p:spPr>
            <a:xfrm rot="-1809353">
              <a:off x="7537627" y="5230434"/>
              <a:ext cx="1597713" cy="1309049"/>
            </a:xfrm>
            <a:custGeom>
              <a:avLst/>
              <a:gdLst/>
              <a:ahLst/>
              <a:cxnLst>
                <a:cxn ang="0">
                  <a:pos x="0" y="0"/>
                </a:cxn>
                <a:cxn ang="0">
                  <a:pos x="1597713" y="939480"/>
                </a:cxn>
                <a:cxn ang="0">
                  <a:pos x="1382999" y="1309049"/>
                </a:cxn>
                <a:cxn ang="0">
                  <a:pos x="0" y="1309049"/>
                </a:cxn>
              </a:cxnLst>
              <a:rect l="0" t="0" r="0" b="0"/>
              <a:pathLst>
                <a:path w="1597713" h="1309049">
                  <a:moveTo>
                    <a:pt x="0" y="0"/>
                  </a:moveTo>
                  <a:lnTo>
                    <a:pt x="1597713" y="939480"/>
                  </a:lnTo>
                  <a:lnTo>
                    <a:pt x="1382999" y="1309049"/>
                  </a:lnTo>
                  <a:lnTo>
                    <a:pt x="0" y="1309049"/>
                  </a:lnTo>
                  <a:lnTo>
                    <a:pt x="0" y="0"/>
                  </a:lnTo>
                  <a:close/>
                </a:path>
              </a:pathLst>
            </a:custGeom>
            <a:solidFill>
              <a:srgbClr val="BFBFBF">
                <a:alpha val="14117"/>
              </a:srgbClr>
            </a:solidFill>
            <a:ln w="25400">
              <a:noFill/>
            </a:ln>
          </p:spPr>
          <p:txBody>
            <a:bodyPr/>
            <a:lstStyle/>
            <a:p>
              <a:endParaRPr lang="zh-CN" altLang="en-US"/>
            </a:p>
          </p:txBody>
        </p:sp>
        <p:sp>
          <p:nvSpPr>
            <p:cNvPr id="9224" name="任意多边形 15"/>
            <p:cNvSpPr/>
            <p:nvPr/>
          </p:nvSpPr>
          <p:spPr>
            <a:xfrm rot="-5515305">
              <a:off x="8359952" y="4863960"/>
              <a:ext cx="1056335" cy="600268"/>
            </a:xfrm>
            <a:custGeom>
              <a:avLst/>
              <a:gdLst/>
              <a:ahLst/>
              <a:cxnLst>
                <a:cxn ang="0">
                  <a:pos x="1056335" y="600268"/>
                </a:cxn>
                <a:cxn ang="0">
                  <a:pos x="0" y="564825"/>
                </a:cxn>
                <a:cxn ang="0">
                  <a:pos x="0" y="0"/>
                </a:cxn>
              </a:cxnLst>
              <a:rect l="0" t="0" r="0" b="0"/>
              <a:pathLst>
                <a:path w="1056335" h="600268">
                  <a:moveTo>
                    <a:pt x="1056335" y="600268"/>
                  </a:moveTo>
                  <a:lnTo>
                    <a:pt x="0" y="564825"/>
                  </a:lnTo>
                  <a:lnTo>
                    <a:pt x="0" y="0"/>
                  </a:lnTo>
                  <a:lnTo>
                    <a:pt x="1056335" y="600268"/>
                  </a:lnTo>
                  <a:close/>
                </a:path>
              </a:pathLst>
            </a:custGeom>
            <a:solidFill>
              <a:srgbClr val="BFBFBF">
                <a:alpha val="14117"/>
              </a:srgbClr>
            </a:solidFill>
            <a:ln w="25400">
              <a:noFill/>
            </a:ln>
          </p:spPr>
          <p:txBody>
            <a:bodyPr/>
            <a:lstStyle/>
            <a:p>
              <a:endParaRPr lang="zh-CN" altLang="en-US"/>
            </a:p>
          </p:txBody>
        </p:sp>
        <p:sp>
          <p:nvSpPr>
            <p:cNvPr id="9225" name="任意多边形 16"/>
            <p:cNvSpPr/>
            <p:nvPr/>
          </p:nvSpPr>
          <p:spPr>
            <a:xfrm rot="-9009353">
              <a:off x="7334204" y="2800136"/>
              <a:ext cx="2264591" cy="1286867"/>
            </a:xfrm>
            <a:custGeom>
              <a:avLst/>
              <a:gdLst/>
              <a:ahLst/>
              <a:cxnLst>
                <a:cxn ang="0">
                  <a:pos x="2264591" y="1286867"/>
                </a:cxn>
                <a:cxn ang="0">
                  <a:pos x="689960" y="1286867"/>
                </a:cxn>
                <a:cxn ang="0">
                  <a:pos x="0" y="84277"/>
                </a:cxn>
                <a:cxn ang="0">
                  <a:pos x="0" y="0"/>
                </a:cxn>
              </a:cxnLst>
              <a:rect l="0" t="0" r="0" b="0"/>
              <a:pathLst>
                <a:path w="2264591" h="1286867">
                  <a:moveTo>
                    <a:pt x="2264591" y="1286867"/>
                  </a:moveTo>
                  <a:lnTo>
                    <a:pt x="689960" y="1286867"/>
                  </a:lnTo>
                  <a:lnTo>
                    <a:pt x="0" y="84277"/>
                  </a:lnTo>
                  <a:lnTo>
                    <a:pt x="0" y="0"/>
                  </a:lnTo>
                  <a:lnTo>
                    <a:pt x="2264591" y="1286867"/>
                  </a:lnTo>
                  <a:close/>
                </a:path>
              </a:pathLst>
            </a:custGeom>
            <a:solidFill>
              <a:srgbClr val="BFBFBF">
                <a:alpha val="14117"/>
              </a:srgbClr>
            </a:solidFill>
            <a:ln w="25400">
              <a:noFill/>
            </a:ln>
          </p:spPr>
          <p:txBody>
            <a:bodyPr/>
            <a:lstStyle/>
            <a:p>
              <a:endParaRPr lang="zh-CN" altLang="en-US"/>
            </a:p>
          </p:txBody>
        </p:sp>
        <p:sp>
          <p:nvSpPr>
            <p:cNvPr id="9226" name="直角三角形 109"/>
            <p:cNvSpPr/>
            <p:nvPr/>
          </p:nvSpPr>
          <p:spPr>
            <a:xfrm rot="5358376">
              <a:off x="7240378" y="419565"/>
              <a:ext cx="2264591" cy="1286867"/>
            </a:xfrm>
            <a:prstGeom prst="rtTriangle">
              <a:avLst/>
            </a:prstGeom>
            <a:solidFill>
              <a:srgbClr val="BFBFBF">
                <a:alpha val="14117"/>
              </a:srgbClr>
            </a:solidFill>
            <a:ln w="25400">
              <a:noFill/>
              <a:miter/>
            </a:ln>
          </p:spPr>
          <p:txBody>
            <a:bodyPr rot="10800000" vert="eaVert" anchor="ctr"/>
            <a:lstStyle/>
            <a:p>
              <a:pPr lvl="0" algn="ctr" eaLnBrk="1" hangingPunct="1"/>
              <a:endParaRPr lang="zh-CN" altLang="zh-CN" dirty="0">
                <a:solidFill>
                  <a:srgbClr val="FFFFFF"/>
                </a:solidFill>
                <a:latin typeface="宋体" charset="-122"/>
                <a:ea typeface="幼圆" pitchFamily="49" charset="-122"/>
                <a:sym typeface="宋体" charset="-122"/>
              </a:endParaRPr>
            </a:p>
          </p:txBody>
        </p:sp>
        <p:sp>
          <p:nvSpPr>
            <p:cNvPr id="9227" name="任意多边形 18"/>
            <p:cNvSpPr/>
            <p:nvPr/>
          </p:nvSpPr>
          <p:spPr>
            <a:xfrm rot="1805345">
              <a:off x="8012277" y="1338493"/>
              <a:ext cx="1587649" cy="1286867"/>
            </a:xfrm>
            <a:custGeom>
              <a:avLst/>
              <a:gdLst/>
              <a:ahLst/>
              <a:cxnLst>
                <a:cxn ang="0">
                  <a:pos x="0" y="0"/>
                </a:cxn>
                <a:cxn ang="0">
                  <a:pos x="1255342" y="713355"/>
                </a:cxn>
                <a:cxn ang="0">
                  <a:pos x="1587649" y="1286867"/>
                </a:cxn>
                <a:cxn ang="0">
                  <a:pos x="0" y="1286867"/>
                </a:cxn>
              </a:cxnLst>
              <a:rect l="0" t="0" r="0" b="0"/>
              <a:pathLst>
                <a:path w="1587649" h="1286867">
                  <a:moveTo>
                    <a:pt x="0" y="0"/>
                  </a:moveTo>
                  <a:lnTo>
                    <a:pt x="1255342" y="713355"/>
                  </a:lnTo>
                  <a:lnTo>
                    <a:pt x="1587649" y="1286867"/>
                  </a:lnTo>
                  <a:lnTo>
                    <a:pt x="0" y="1286867"/>
                  </a:lnTo>
                  <a:lnTo>
                    <a:pt x="0" y="0"/>
                  </a:lnTo>
                  <a:close/>
                </a:path>
              </a:pathLst>
            </a:custGeom>
            <a:solidFill>
              <a:srgbClr val="BFBFBF">
                <a:alpha val="14117"/>
              </a:srgbClr>
            </a:solidFill>
            <a:ln w="25400">
              <a:noFill/>
            </a:ln>
          </p:spPr>
          <p:txBody>
            <a:bodyPr/>
            <a:lstStyle/>
            <a:p>
              <a:endParaRPr lang="zh-CN" altLang="en-US"/>
            </a:p>
          </p:txBody>
        </p:sp>
        <p:sp>
          <p:nvSpPr>
            <p:cNvPr id="9228" name="直角三角形 135"/>
            <p:cNvSpPr/>
            <p:nvPr/>
          </p:nvSpPr>
          <p:spPr>
            <a:xfrm rot="5358376">
              <a:off x="3216362" y="465191"/>
              <a:ext cx="2264591" cy="1286867"/>
            </a:xfrm>
            <a:prstGeom prst="rtTriangle">
              <a:avLst/>
            </a:prstGeom>
            <a:solidFill>
              <a:srgbClr val="BFBFBF">
                <a:alpha val="14117"/>
              </a:srgbClr>
            </a:solidFill>
            <a:ln w="25400">
              <a:noFill/>
              <a:miter/>
            </a:ln>
          </p:spPr>
          <p:txBody>
            <a:bodyPr rot="10800000" vert="eaVert" anchor="ctr"/>
            <a:lstStyle/>
            <a:p>
              <a:pPr lvl="0" algn="ctr" eaLnBrk="1" hangingPunct="1"/>
              <a:endParaRPr lang="zh-CN" altLang="zh-CN" dirty="0">
                <a:solidFill>
                  <a:srgbClr val="FFFFFF"/>
                </a:solidFill>
                <a:latin typeface="宋体" charset="-122"/>
                <a:ea typeface="幼圆" pitchFamily="49" charset="-122"/>
                <a:sym typeface="宋体" charset="-122"/>
              </a:endParaRPr>
            </a:p>
          </p:txBody>
        </p:sp>
        <p:sp>
          <p:nvSpPr>
            <p:cNvPr id="9229" name="直角三角形 136"/>
            <p:cNvSpPr/>
            <p:nvPr/>
          </p:nvSpPr>
          <p:spPr>
            <a:xfrm rot="1805345">
              <a:off x="3942651" y="1553810"/>
              <a:ext cx="2264591" cy="1286867"/>
            </a:xfrm>
            <a:prstGeom prst="rtTriangle">
              <a:avLst/>
            </a:prstGeom>
            <a:solidFill>
              <a:srgbClr val="BFBFBF">
                <a:alpha val="14117"/>
              </a:srgbClr>
            </a:solidFill>
            <a:ln w="25400">
              <a:noFill/>
              <a:miter/>
            </a:ln>
          </p:spPr>
          <p:txBody>
            <a:bodyPr anchor="ctr"/>
            <a:lstStyle/>
            <a:p>
              <a:pPr lvl="0" algn="ctr" eaLnBrk="1" hangingPunct="1"/>
              <a:endParaRPr lang="zh-CN" altLang="zh-CN" dirty="0">
                <a:solidFill>
                  <a:srgbClr val="FFFFFF"/>
                </a:solidFill>
                <a:latin typeface="宋体" charset="-122"/>
                <a:ea typeface="幼圆" pitchFamily="49" charset="-122"/>
                <a:sym typeface="宋体" charset="-122"/>
              </a:endParaRPr>
            </a:p>
          </p:txBody>
        </p:sp>
        <p:sp>
          <p:nvSpPr>
            <p:cNvPr id="9230" name="直角三角形 137"/>
            <p:cNvSpPr/>
            <p:nvPr/>
          </p:nvSpPr>
          <p:spPr>
            <a:xfrm rot="-1809353">
              <a:off x="5285272" y="1532709"/>
              <a:ext cx="2226217" cy="1309049"/>
            </a:xfrm>
            <a:prstGeom prst="rtTriangle">
              <a:avLst/>
            </a:prstGeom>
            <a:solidFill>
              <a:srgbClr val="BFBFBF">
                <a:alpha val="14117"/>
              </a:srgbClr>
            </a:solidFill>
            <a:ln w="25400">
              <a:noFill/>
              <a:miter/>
            </a:ln>
          </p:spPr>
          <p:txBody>
            <a:bodyPr anchor="ctr"/>
            <a:lstStyle/>
            <a:p>
              <a:pPr lvl="0" algn="ctr" eaLnBrk="1" hangingPunct="1"/>
              <a:endParaRPr lang="zh-CN" altLang="zh-CN" dirty="0">
                <a:solidFill>
                  <a:srgbClr val="FFFFFF"/>
                </a:solidFill>
                <a:latin typeface="宋体" charset="-122"/>
                <a:ea typeface="幼圆" pitchFamily="49" charset="-122"/>
                <a:sym typeface="宋体" charset="-122"/>
              </a:endParaRPr>
            </a:p>
          </p:txBody>
        </p:sp>
        <p:sp>
          <p:nvSpPr>
            <p:cNvPr id="9231" name="直角三角形 138"/>
            <p:cNvSpPr/>
            <p:nvPr/>
          </p:nvSpPr>
          <p:spPr>
            <a:xfrm rot="-5515305">
              <a:off x="5868846" y="365502"/>
              <a:ext cx="2264591" cy="1286867"/>
            </a:xfrm>
            <a:prstGeom prst="rtTriangle">
              <a:avLst/>
            </a:prstGeom>
            <a:solidFill>
              <a:srgbClr val="BFBFBF">
                <a:alpha val="14117"/>
              </a:srgbClr>
            </a:solidFill>
            <a:ln w="25400">
              <a:noFill/>
              <a:miter/>
            </a:ln>
          </p:spPr>
          <p:txBody>
            <a:bodyPr rot="0" vert="eaVert" anchor="ctr"/>
            <a:lstStyle/>
            <a:p>
              <a:pPr lvl="0" algn="ctr" eaLnBrk="1" hangingPunct="1"/>
              <a:endParaRPr lang="zh-CN" altLang="zh-CN" dirty="0">
                <a:solidFill>
                  <a:srgbClr val="FFFFFF"/>
                </a:solidFill>
                <a:latin typeface="宋体" charset="-122"/>
                <a:ea typeface="幼圆" pitchFamily="49" charset="-122"/>
                <a:sym typeface="宋体" charset="-122"/>
              </a:endParaRPr>
            </a:p>
          </p:txBody>
        </p:sp>
        <p:sp>
          <p:nvSpPr>
            <p:cNvPr id="9232" name="任意多边形 23"/>
            <p:cNvSpPr/>
            <p:nvPr/>
          </p:nvSpPr>
          <p:spPr>
            <a:xfrm rot="-9009353">
              <a:off x="6233784" y="-361224"/>
              <a:ext cx="1054318" cy="1204015"/>
            </a:xfrm>
            <a:custGeom>
              <a:avLst/>
              <a:gdLst/>
              <a:ahLst/>
              <a:cxnLst>
                <a:cxn ang="0">
                  <a:pos x="1054318" y="599122"/>
                </a:cxn>
                <a:cxn ang="0">
                  <a:pos x="0" y="1204015"/>
                </a:cxn>
                <a:cxn ang="0">
                  <a:pos x="0" y="0"/>
                </a:cxn>
              </a:cxnLst>
              <a:rect l="0" t="0" r="0" b="0"/>
              <a:pathLst>
                <a:path w="1054318" h="1204015">
                  <a:moveTo>
                    <a:pt x="1054318" y="599122"/>
                  </a:moveTo>
                  <a:lnTo>
                    <a:pt x="0" y="1204015"/>
                  </a:lnTo>
                  <a:lnTo>
                    <a:pt x="0" y="0"/>
                  </a:lnTo>
                  <a:lnTo>
                    <a:pt x="1054318" y="599122"/>
                  </a:lnTo>
                  <a:close/>
                </a:path>
              </a:pathLst>
            </a:custGeom>
            <a:solidFill>
              <a:srgbClr val="BFBFBF">
                <a:alpha val="14117"/>
              </a:srgbClr>
            </a:solidFill>
            <a:ln w="25400">
              <a:noFill/>
            </a:ln>
          </p:spPr>
          <p:txBody>
            <a:bodyPr/>
            <a:lstStyle/>
            <a:p>
              <a:endParaRPr lang="zh-CN" altLang="en-US"/>
            </a:p>
          </p:txBody>
        </p:sp>
      </p:grpSp>
      <p:sp>
        <p:nvSpPr>
          <p:cNvPr id="4" name="KSO_FD"/>
          <p:cNvSpPr>
            <a:spLocks noGrp="1"/>
          </p:cNvSpPr>
          <p:nvPr>
            <p:ph type="dt" sz="half" idx="2"/>
          </p:nvPr>
        </p:nvSpPr>
        <p:spPr>
          <a:xfrm>
            <a:off x="609600" y="6245225"/>
            <a:ext cx="2844800" cy="476250"/>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pPr/>
              <a:t>2015-12-8</a:t>
            </a:fld>
            <a:endParaRPr lang="zh-CN" altLang="en-US"/>
          </a:p>
        </p:txBody>
      </p:sp>
      <p:sp>
        <p:nvSpPr>
          <p:cNvPr id="5" name="KSO_FT"/>
          <p:cNvSpPr>
            <a:spLocks noGrp="1"/>
          </p:cNvSpPr>
          <p:nvPr>
            <p:ph type="ftr" sz="quarter" idx="3"/>
          </p:nvPr>
        </p:nvSpPr>
        <p:spPr>
          <a:xfrm>
            <a:off x="4165600" y="6245225"/>
            <a:ext cx="3860800" cy="476250"/>
          </a:xfrm>
          <a:prstGeom prst="rect">
            <a:avLst/>
          </a:prstGeom>
        </p:spPr>
        <p:txBody>
          <a:bodyPr vert="horz" lIns="91440" tIns="45720" rIns="91440" bIns="45720" rtlCol="0" anchor="ctr"/>
          <a:lstStyle/>
          <a:p>
            <a:endParaRPr lang="zh-CN" altLang="en-US"/>
          </a:p>
        </p:txBody>
      </p:sp>
      <p:sp>
        <p:nvSpPr>
          <p:cNvPr id="6" name="KSO_FN"/>
          <p:cNvSpPr>
            <a:spLocks noGrp="1"/>
          </p:cNvSpPr>
          <p:nvPr>
            <p:ph type="sldNum" sz="quarter" idx="4"/>
          </p:nvPr>
        </p:nvSpPr>
        <p:spPr>
          <a:xfrm>
            <a:off x="8737600" y="6245225"/>
            <a:ext cx="2844800" cy="476250"/>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pPr/>
              <a:t>‹#›</a:t>
            </a:fld>
            <a:endParaRPr lang="zh-CN" altLang="en-US"/>
          </a:p>
        </p:txBody>
      </p:sp>
      <p:sp>
        <p:nvSpPr>
          <p:cNvPr id="9236" name="KSO_BC1"/>
          <p:cNvSpPr>
            <a:spLocks noGrp="1"/>
          </p:cNvSpPr>
          <p:nvPr>
            <p:ph type="subTitle" idx="1"/>
          </p:nvPr>
        </p:nvSpPr>
        <p:spPr>
          <a:xfrm>
            <a:off x="558800" y="3590925"/>
            <a:ext cx="6832600" cy="485775"/>
          </a:xfrm>
          <a:prstGeom prst="rect">
            <a:avLst/>
          </a:prstGeom>
          <a:noFill/>
          <a:ln w="9525">
            <a:noFill/>
            <a:miter/>
          </a:ln>
        </p:spPr>
        <p:txBody>
          <a:bodyPr anchor="t"/>
          <a:lstStyle>
            <a:lvl1pPr marL="0" lvl="0" indent="0" algn="r">
              <a:buNone/>
              <a:defRPr sz="1800" kern="1200">
                <a:solidFill>
                  <a:schemeClr val="tx1"/>
                </a:solidFill>
              </a:defRPr>
            </a:lvl1pPr>
            <a:lvl2pPr marL="0" lvl="1" indent="0" algn="ctr">
              <a:buNone/>
              <a:defRPr sz="1800" kern="1200">
                <a:solidFill>
                  <a:schemeClr val="tx1"/>
                </a:solidFill>
              </a:defRPr>
            </a:lvl2pPr>
            <a:lvl3pPr marL="685800" lvl="2" indent="-685800" algn="ctr">
              <a:buNone/>
              <a:defRPr sz="1800" kern="1200">
                <a:solidFill>
                  <a:schemeClr val="tx1"/>
                </a:solidFill>
              </a:defRPr>
            </a:lvl3pPr>
            <a:lvl4pPr marL="1028700" lvl="3" indent="-1028700" algn="ctr">
              <a:buNone/>
              <a:defRPr sz="1800" kern="1200">
                <a:solidFill>
                  <a:schemeClr val="tx1"/>
                </a:solidFill>
              </a:defRPr>
            </a:lvl4pPr>
            <a:lvl5pPr marL="1371600" lvl="4" indent="-1371600" algn="ctr">
              <a:buNone/>
              <a:defRPr sz="1800" kern="1200">
                <a:solidFill>
                  <a:schemeClr val="tx1"/>
                </a:solidFill>
              </a:defRPr>
            </a:lvl5pPr>
          </a:lstStyle>
          <a:p>
            <a:pPr lvl="0"/>
            <a:r>
              <a:rPr lang="zh-CN" altLang="en-US" dirty="0"/>
              <a:t>单击此处编辑母版副标题样式</a:t>
            </a:r>
          </a:p>
        </p:txBody>
      </p:sp>
      <p:sp>
        <p:nvSpPr>
          <p:cNvPr id="9237" name="KSO_BT1"/>
          <p:cNvSpPr>
            <a:spLocks noGrp="1"/>
          </p:cNvSpPr>
          <p:nvPr>
            <p:ph type="ctrTitle"/>
          </p:nvPr>
        </p:nvSpPr>
        <p:spPr>
          <a:xfrm>
            <a:off x="571500" y="2559050"/>
            <a:ext cx="6832600" cy="936625"/>
          </a:xfrm>
          <a:prstGeom prst="rect">
            <a:avLst/>
          </a:prstGeom>
          <a:noFill/>
          <a:ln w="9525">
            <a:noFill/>
            <a:miter/>
          </a:ln>
        </p:spPr>
        <p:txBody>
          <a:bodyPr anchor="b"/>
          <a:lstStyle>
            <a:lvl1pPr lvl="0" algn="r">
              <a:defRPr kern="1200"/>
            </a:lvl1pPr>
          </a:lstStyle>
          <a:p>
            <a:pPr lvl="0"/>
            <a:r>
              <a:rPr lang="zh-CN" altLang="en-US" dirty="0"/>
              <a:t>单击此处编辑母版标题样式</a:t>
            </a:r>
          </a:p>
        </p:txBody>
      </p:sp>
      <p:grpSp>
        <p:nvGrpSpPr>
          <p:cNvPr id="40" name="Group 10"/>
          <p:cNvGrpSpPr/>
          <p:nvPr/>
        </p:nvGrpSpPr>
        <p:grpSpPr bwMode="auto">
          <a:xfrm>
            <a:off x="7787099" y="2602621"/>
            <a:ext cx="1894081" cy="1568778"/>
            <a:chOff x="0" y="0"/>
            <a:chExt cx="1643999" cy="1784764"/>
          </a:xfrm>
          <a:solidFill>
            <a:schemeClr val="accent1"/>
          </a:solidFill>
        </p:grpSpPr>
        <p:sp>
          <p:nvSpPr>
            <p:cNvPr id="41" name="直角三角形 114"/>
            <p:cNvSpPr>
              <a:spLocks noChangeArrowheads="1"/>
            </p:cNvSpPr>
            <p:nvPr/>
          </p:nvSpPr>
          <p:spPr bwMode="auto">
            <a:xfrm rot="10800000">
              <a:off x="288925" y="0"/>
              <a:ext cx="1008112" cy="582740"/>
            </a:xfrm>
            <a:prstGeom prst="rtTriangle">
              <a:avLst/>
            </a:prstGeom>
            <a:grpFill/>
            <a:ln>
              <a:noFill/>
            </a:ln>
            <a:extLst>
              <a:ext uri="{91240B29-F687-4F45-9708-019B960494DF}">
                <a14:hiddenLine xmlns:a14="http://schemas.microsoft.com/office/drawing/2010/main" xmlns="" w="25400">
                  <a:solidFill>
                    <a:srgbClr val="395E8A"/>
                  </a:solidFill>
                  <a:miter lim="800000"/>
                  <a:headEnd/>
                  <a:tailEnd/>
                </a14:hiddenLine>
              </a:ext>
            </a:ex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mn-ea"/>
                <a:cs typeface="+mn-cs"/>
                <a:sym typeface="宋体" pitchFamily="2" charset="-122"/>
              </a:endParaRPr>
            </a:p>
          </p:txBody>
        </p:sp>
        <p:sp>
          <p:nvSpPr>
            <p:cNvPr id="42" name="直角三角形 115"/>
            <p:cNvSpPr>
              <a:spLocks noChangeArrowheads="1"/>
            </p:cNvSpPr>
            <p:nvPr/>
          </p:nvSpPr>
          <p:spPr bwMode="auto">
            <a:xfrm rot="7167729">
              <a:off x="-212686" y="328472"/>
              <a:ext cx="1008112" cy="582740"/>
            </a:xfrm>
            <a:prstGeom prst="rtTriangle">
              <a:avLst/>
            </a:prstGeom>
            <a:grpFill/>
            <a:ln>
              <a:noFill/>
            </a:ln>
            <a:extLst>
              <a:ext uri="{91240B29-F687-4F45-9708-019B960494DF}">
                <a14:hiddenLine xmlns:a14="http://schemas.microsoft.com/office/drawing/2010/main" xmlns="" w="25400">
                  <a:solidFill>
                    <a:srgbClr val="395E8A"/>
                  </a:solidFill>
                  <a:miter lim="800000"/>
                  <a:headEnd/>
                  <a:tailEnd/>
                </a14:hiddenLine>
              </a:ext>
            </a:ex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mn-ea"/>
                <a:cs typeface="+mn-cs"/>
                <a:sym typeface="宋体" pitchFamily="2" charset="-122"/>
              </a:endParaRPr>
            </a:p>
          </p:txBody>
        </p:sp>
        <p:sp>
          <p:nvSpPr>
            <p:cNvPr id="43" name="直角三角形 116"/>
            <p:cNvSpPr>
              <a:spLocks noChangeArrowheads="1"/>
            </p:cNvSpPr>
            <p:nvPr/>
          </p:nvSpPr>
          <p:spPr bwMode="auto">
            <a:xfrm rot="3614698">
              <a:off x="-175951" y="909918"/>
              <a:ext cx="1008112" cy="582740"/>
            </a:xfrm>
            <a:prstGeom prst="rtTriangle">
              <a:avLst/>
            </a:prstGeom>
            <a:grpFill/>
            <a:ln>
              <a:noFill/>
            </a:ln>
            <a:extLst>
              <a:ext uri="{91240B29-F687-4F45-9708-019B960494DF}">
                <a14:hiddenLine xmlns:a14="http://schemas.microsoft.com/office/drawing/2010/main" xmlns="" w="25400">
                  <a:solidFill>
                    <a:srgbClr val="395E8A"/>
                  </a:solidFill>
                  <a:miter lim="800000"/>
                  <a:headEnd/>
                  <a:tailEnd/>
                </a14:hiddenLine>
              </a:ext>
            </a:ex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mn-ea"/>
                <a:cs typeface="+mn-cs"/>
                <a:sym typeface="宋体" pitchFamily="2" charset="-122"/>
              </a:endParaRPr>
            </a:p>
          </p:txBody>
        </p:sp>
        <p:sp>
          <p:nvSpPr>
            <p:cNvPr id="44" name="直角三角形 117"/>
            <p:cNvSpPr>
              <a:spLocks noChangeArrowheads="1"/>
            </p:cNvSpPr>
            <p:nvPr/>
          </p:nvSpPr>
          <p:spPr bwMode="auto">
            <a:xfrm>
              <a:off x="344517" y="1202024"/>
              <a:ext cx="1008112" cy="582740"/>
            </a:xfrm>
            <a:prstGeom prst="rtTriangle">
              <a:avLst/>
            </a:prstGeom>
            <a:grpFill/>
            <a:ln>
              <a:noFill/>
            </a:ln>
            <a:extLst>
              <a:ext uri="{91240B29-F687-4F45-9708-019B960494DF}">
                <a14:hiddenLine xmlns:a14="http://schemas.microsoft.com/office/drawing/2010/main" xmlns="" w="25400">
                  <a:solidFill>
                    <a:srgbClr val="395E8A"/>
                  </a:solidFill>
                  <a:miter lim="800000"/>
                  <a:headEnd/>
                  <a:tailEnd/>
                </a14:hiddenLine>
              </a:ext>
            </a:ex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mn-ea"/>
                <a:cs typeface="+mn-cs"/>
                <a:sym typeface="宋体" pitchFamily="2" charset="-122"/>
              </a:endParaRPr>
            </a:p>
          </p:txBody>
        </p:sp>
        <p:sp>
          <p:nvSpPr>
            <p:cNvPr id="45" name="直角三角形 118"/>
            <p:cNvSpPr>
              <a:spLocks noChangeArrowheads="1"/>
            </p:cNvSpPr>
            <p:nvPr/>
          </p:nvSpPr>
          <p:spPr bwMode="auto">
            <a:xfrm rot="17894048">
              <a:off x="848573" y="883274"/>
              <a:ext cx="1008112" cy="582740"/>
            </a:xfrm>
            <a:prstGeom prst="rtTriangle">
              <a:avLst/>
            </a:prstGeom>
            <a:grpFill/>
            <a:ln>
              <a:noFill/>
            </a:ln>
            <a:extLst>
              <a:ext uri="{91240B29-F687-4F45-9708-019B960494DF}">
                <a14:hiddenLine xmlns:a14="http://schemas.microsoft.com/office/drawing/2010/main" xmlns="" w="25400">
                  <a:solidFill>
                    <a:srgbClr val="395E8A"/>
                  </a:solidFill>
                  <a:miter lim="800000"/>
                  <a:headEnd/>
                  <a:tailEnd/>
                </a14:hiddenLine>
              </a:ext>
            </a:ex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mn-ea"/>
                <a:cs typeface="+mn-cs"/>
                <a:sym typeface="宋体" pitchFamily="2" charset="-122"/>
              </a:endParaRPr>
            </a:p>
          </p:txBody>
        </p:sp>
        <p:sp>
          <p:nvSpPr>
            <p:cNvPr id="46" name="直角三角形 119"/>
            <p:cNvSpPr>
              <a:spLocks noChangeArrowheads="1"/>
            </p:cNvSpPr>
            <p:nvPr/>
          </p:nvSpPr>
          <p:spPr bwMode="auto">
            <a:xfrm rot="14400000">
              <a:off x="808498" y="291371"/>
              <a:ext cx="1008112" cy="582740"/>
            </a:xfrm>
            <a:prstGeom prst="rtTriangle">
              <a:avLst/>
            </a:prstGeom>
            <a:grpFill/>
            <a:ln>
              <a:noFill/>
            </a:ln>
            <a:extLst>
              <a:ext uri="{91240B29-F687-4F45-9708-019B960494DF}">
                <a14:hiddenLine xmlns:a14="http://schemas.microsoft.com/office/drawing/2010/main" xmlns="" w="25400">
                  <a:solidFill>
                    <a:srgbClr val="395E8A"/>
                  </a:solidFill>
                  <a:miter lim="800000"/>
                  <a:headEnd/>
                  <a:tailEnd/>
                </a14:hiddenLine>
              </a:ext>
            </a:ex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mn-ea"/>
                <a:cs typeface="+mn-cs"/>
                <a:sym typeface="宋体" pitchFamily="2" charset="-122"/>
              </a:endParaRPr>
            </a:p>
          </p:txBody>
        </p:sp>
      </p:grpSp>
      <p:grpSp>
        <p:nvGrpSpPr>
          <p:cNvPr id="47" name="Group 10"/>
          <p:cNvGrpSpPr/>
          <p:nvPr/>
        </p:nvGrpSpPr>
        <p:grpSpPr bwMode="auto">
          <a:xfrm>
            <a:off x="10384643" y="3946654"/>
            <a:ext cx="449684" cy="372452"/>
            <a:chOff x="0" y="0"/>
            <a:chExt cx="1643999" cy="1784764"/>
          </a:xfrm>
          <a:solidFill>
            <a:schemeClr val="accent1"/>
          </a:solidFill>
        </p:grpSpPr>
        <p:sp>
          <p:nvSpPr>
            <p:cNvPr id="48" name="直角三角形 114"/>
            <p:cNvSpPr>
              <a:spLocks noChangeArrowheads="1"/>
            </p:cNvSpPr>
            <p:nvPr/>
          </p:nvSpPr>
          <p:spPr bwMode="auto">
            <a:xfrm rot="10800000">
              <a:off x="288925" y="0"/>
              <a:ext cx="1008112" cy="582740"/>
            </a:xfrm>
            <a:prstGeom prst="rtTriangle">
              <a:avLst/>
            </a:prstGeom>
            <a:grpFill/>
            <a:ln>
              <a:noFill/>
            </a:ln>
            <a:extLst>
              <a:ext uri="{91240B29-F687-4F45-9708-019B960494DF}">
                <a14:hiddenLine xmlns:a14="http://schemas.microsoft.com/office/drawing/2010/main" xmlns="" w="25400">
                  <a:solidFill>
                    <a:srgbClr val="395E8A"/>
                  </a:solidFill>
                  <a:miter lim="800000"/>
                  <a:headEnd/>
                  <a:tailEnd/>
                </a14:hiddenLine>
              </a:ext>
            </a:ex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mn-ea"/>
                <a:cs typeface="+mn-cs"/>
                <a:sym typeface="宋体" pitchFamily="2" charset="-122"/>
              </a:endParaRPr>
            </a:p>
          </p:txBody>
        </p:sp>
        <p:sp>
          <p:nvSpPr>
            <p:cNvPr id="49" name="直角三角形 115"/>
            <p:cNvSpPr>
              <a:spLocks noChangeArrowheads="1"/>
            </p:cNvSpPr>
            <p:nvPr/>
          </p:nvSpPr>
          <p:spPr bwMode="auto">
            <a:xfrm rot="7167729">
              <a:off x="-212686" y="328472"/>
              <a:ext cx="1008112" cy="582740"/>
            </a:xfrm>
            <a:prstGeom prst="rtTriangle">
              <a:avLst/>
            </a:prstGeom>
            <a:grpFill/>
            <a:ln>
              <a:noFill/>
            </a:ln>
            <a:extLst>
              <a:ext uri="{91240B29-F687-4F45-9708-019B960494DF}">
                <a14:hiddenLine xmlns:a14="http://schemas.microsoft.com/office/drawing/2010/main" xmlns="" w="25400">
                  <a:solidFill>
                    <a:srgbClr val="395E8A"/>
                  </a:solidFill>
                  <a:miter lim="800000"/>
                  <a:headEnd/>
                  <a:tailEnd/>
                </a14:hiddenLine>
              </a:ext>
            </a:ex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mn-ea"/>
                <a:cs typeface="+mn-cs"/>
                <a:sym typeface="宋体" pitchFamily="2" charset="-122"/>
              </a:endParaRPr>
            </a:p>
          </p:txBody>
        </p:sp>
        <p:sp>
          <p:nvSpPr>
            <p:cNvPr id="50" name="直角三角形 116"/>
            <p:cNvSpPr>
              <a:spLocks noChangeArrowheads="1"/>
            </p:cNvSpPr>
            <p:nvPr/>
          </p:nvSpPr>
          <p:spPr bwMode="auto">
            <a:xfrm rot="3614698">
              <a:off x="-175951" y="909918"/>
              <a:ext cx="1008112" cy="582740"/>
            </a:xfrm>
            <a:prstGeom prst="rtTriangle">
              <a:avLst/>
            </a:prstGeom>
            <a:grpFill/>
            <a:ln>
              <a:noFill/>
            </a:ln>
            <a:extLst>
              <a:ext uri="{91240B29-F687-4F45-9708-019B960494DF}">
                <a14:hiddenLine xmlns:a14="http://schemas.microsoft.com/office/drawing/2010/main" xmlns="" w="25400">
                  <a:solidFill>
                    <a:srgbClr val="395E8A"/>
                  </a:solidFill>
                  <a:miter lim="800000"/>
                  <a:headEnd/>
                  <a:tailEnd/>
                </a14:hiddenLine>
              </a:ext>
            </a:ex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mn-ea"/>
                <a:cs typeface="+mn-cs"/>
                <a:sym typeface="宋体" pitchFamily="2" charset="-122"/>
              </a:endParaRPr>
            </a:p>
          </p:txBody>
        </p:sp>
        <p:sp>
          <p:nvSpPr>
            <p:cNvPr id="51" name="直角三角形 117"/>
            <p:cNvSpPr>
              <a:spLocks noChangeArrowheads="1"/>
            </p:cNvSpPr>
            <p:nvPr/>
          </p:nvSpPr>
          <p:spPr bwMode="auto">
            <a:xfrm>
              <a:off x="344517" y="1202024"/>
              <a:ext cx="1008112" cy="582740"/>
            </a:xfrm>
            <a:prstGeom prst="rtTriangle">
              <a:avLst/>
            </a:prstGeom>
            <a:grpFill/>
            <a:ln>
              <a:noFill/>
            </a:ln>
            <a:extLst>
              <a:ext uri="{91240B29-F687-4F45-9708-019B960494DF}">
                <a14:hiddenLine xmlns:a14="http://schemas.microsoft.com/office/drawing/2010/main" xmlns="" w="25400">
                  <a:solidFill>
                    <a:srgbClr val="395E8A"/>
                  </a:solidFill>
                  <a:miter lim="800000"/>
                  <a:headEnd/>
                  <a:tailEnd/>
                </a14:hiddenLine>
              </a:ext>
            </a:ex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mn-ea"/>
                <a:cs typeface="+mn-cs"/>
                <a:sym typeface="宋体" pitchFamily="2" charset="-122"/>
              </a:endParaRPr>
            </a:p>
          </p:txBody>
        </p:sp>
        <p:sp>
          <p:nvSpPr>
            <p:cNvPr id="52" name="直角三角形 118"/>
            <p:cNvSpPr>
              <a:spLocks noChangeArrowheads="1"/>
            </p:cNvSpPr>
            <p:nvPr/>
          </p:nvSpPr>
          <p:spPr bwMode="auto">
            <a:xfrm rot="17894048">
              <a:off x="848573" y="883274"/>
              <a:ext cx="1008112" cy="582740"/>
            </a:xfrm>
            <a:prstGeom prst="rtTriangle">
              <a:avLst/>
            </a:prstGeom>
            <a:grpFill/>
            <a:ln>
              <a:noFill/>
            </a:ln>
            <a:extLst>
              <a:ext uri="{91240B29-F687-4F45-9708-019B960494DF}">
                <a14:hiddenLine xmlns:a14="http://schemas.microsoft.com/office/drawing/2010/main" xmlns="" w="25400">
                  <a:solidFill>
                    <a:srgbClr val="395E8A"/>
                  </a:solidFill>
                  <a:miter lim="800000"/>
                  <a:headEnd/>
                  <a:tailEnd/>
                </a14:hiddenLine>
              </a:ext>
            </a:ex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mn-ea"/>
                <a:cs typeface="+mn-cs"/>
                <a:sym typeface="宋体" pitchFamily="2" charset="-122"/>
              </a:endParaRPr>
            </a:p>
          </p:txBody>
        </p:sp>
        <p:sp>
          <p:nvSpPr>
            <p:cNvPr id="53" name="直角三角形 119"/>
            <p:cNvSpPr>
              <a:spLocks noChangeArrowheads="1"/>
            </p:cNvSpPr>
            <p:nvPr/>
          </p:nvSpPr>
          <p:spPr bwMode="auto">
            <a:xfrm rot="14400000">
              <a:off x="808498" y="291371"/>
              <a:ext cx="1008112" cy="582740"/>
            </a:xfrm>
            <a:prstGeom prst="rtTriangle">
              <a:avLst/>
            </a:prstGeom>
            <a:grpFill/>
            <a:ln>
              <a:noFill/>
            </a:ln>
            <a:extLst>
              <a:ext uri="{91240B29-F687-4F45-9708-019B960494DF}">
                <a14:hiddenLine xmlns:a14="http://schemas.microsoft.com/office/drawing/2010/main" xmlns="" w="25400">
                  <a:solidFill>
                    <a:srgbClr val="395E8A"/>
                  </a:solidFill>
                  <a:miter lim="800000"/>
                  <a:headEnd/>
                  <a:tailEnd/>
                </a14:hiddenLine>
              </a:ext>
            </a:ex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mn-ea"/>
                <a:cs typeface="+mn-cs"/>
                <a:sym typeface="宋体" pitchFamily="2" charset="-122"/>
              </a:endParaRPr>
            </a:p>
          </p:txBody>
        </p:sp>
      </p:grpSp>
      <p:grpSp>
        <p:nvGrpSpPr>
          <p:cNvPr id="54" name="Group 10"/>
          <p:cNvGrpSpPr/>
          <p:nvPr/>
        </p:nvGrpSpPr>
        <p:grpSpPr bwMode="auto">
          <a:xfrm>
            <a:off x="7604795" y="3974474"/>
            <a:ext cx="206044" cy="170656"/>
            <a:chOff x="0" y="0"/>
            <a:chExt cx="1643999" cy="1784764"/>
          </a:xfrm>
          <a:solidFill>
            <a:schemeClr val="accent1"/>
          </a:solidFill>
        </p:grpSpPr>
        <p:sp>
          <p:nvSpPr>
            <p:cNvPr id="55" name="直角三角形 114"/>
            <p:cNvSpPr>
              <a:spLocks noChangeArrowheads="1"/>
            </p:cNvSpPr>
            <p:nvPr/>
          </p:nvSpPr>
          <p:spPr bwMode="auto">
            <a:xfrm rot="10800000">
              <a:off x="288925" y="0"/>
              <a:ext cx="1008112" cy="582740"/>
            </a:xfrm>
            <a:prstGeom prst="rtTriangle">
              <a:avLst/>
            </a:prstGeom>
            <a:grpFill/>
            <a:ln>
              <a:noFill/>
            </a:ln>
            <a:extLst>
              <a:ext uri="{91240B29-F687-4F45-9708-019B960494DF}">
                <a14:hiddenLine xmlns:a14="http://schemas.microsoft.com/office/drawing/2010/main" xmlns="" w="25400">
                  <a:solidFill>
                    <a:srgbClr val="395E8A"/>
                  </a:solidFill>
                  <a:miter lim="800000"/>
                  <a:headEnd/>
                  <a:tailEnd/>
                </a14:hiddenLine>
              </a:ext>
            </a:ex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mn-ea"/>
                <a:cs typeface="+mn-cs"/>
                <a:sym typeface="宋体" pitchFamily="2" charset="-122"/>
              </a:endParaRPr>
            </a:p>
          </p:txBody>
        </p:sp>
        <p:sp>
          <p:nvSpPr>
            <p:cNvPr id="56" name="直角三角形 115"/>
            <p:cNvSpPr>
              <a:spLocks noChangeArrowheads="1"/>
            </p:cNvSpPr>
            <p:nvPr/>
          </p:nvSpPr>
          <p:spPr bwMode="auto">
            <a:xfrm rot="7167729">
              <a:off x="-212686" y="328472"/>
              <a:ext cx="1008112" cy="582740"/>
            </a:xfrm>
            <a:prstGeom prst="rtTriangle">
              <a:avLst/>
            </a:prstGeom>
            <a:grpFill/>
            <a:ln>
              <a:noFill/>
            </a:ln>
            <a:extLst>
              <a:ext uri="{91240B29-F687-4F45-9708-019B960494DF}">
                <a14:hiddenLine xmlns:a14="http://schemas.microsoft.com/office/drawing/2010/main" xmlns="" w="25400">
                  <a:solidFill>
                    <a:srgbClr val="395E8A"/>
                  </a:solidFill>
                  <a:miter lim="800000"/>
                  <a:headEnd/>
                  <a:tailEnd/>
                </a14:hiddenLine>
              </a:ext>
            </a:ex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mn-ea"/>
                <a:cs typeface="+mn-cs"/>
                <a:sym typeface="宋体" pitchFamily="2" charset="-122"/>
              </a:endParaRPr>
            </a:p>
          </p:txBody>
        </p:sp>
        <p:sp>
          <p:nvSpPr>
            <p:cNvPr id="57" name="直角三角形 116"/>
            <p:cNvSpPr>
              <a:spLocks noChangeArrowheads="1"/>
            </p:cNvSpPr>
            <p:nvPr/>
          </p:nvSpPr>
          <p:spPr bwMode="auto">
            <a:xfrm rot="3614698">
              <a:off x="-175951" y="909918"/>
              <a:ext cx="1008112" cy="582740"/>
            </a:xfrm>
            <a:prstGeom prst="rtTriangle">
              <a:avLst/>
            </a:prstGeom>
            <a:grpFill/>
            <a:ln>
              <a:noFill/>
            </a:ln>
            <a:extLst>
              <a:ext uri="{91240B29-F687-4F45-9708-019B960494DF}">
                <a14:hiddenLine xmlns:a14="http://schemas.microsoft.com/office/drawing/2010/main" xmlns="" w="25400">
                  <a:solidFill>
                    <a:srgbClr val="395E8A"/>
                  </a:solidFill>
                  <a:miter lim="800000"/>
                  <a:headEnd/>
                  <a:tailEnd/>
                </a14:hiddenLine>
              </a:ext>
            </a:ex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mn-ea"/>
                <a:cs typeface="+mn-cs"/>
                <a:sym typeface="宋体" pitchFamily="2" charset="-122"/>
              </a:endParaRPr>
            </a:p>
          </p:txBody>
        </p:sp>
        <p:sp>
          <p:nvSpPr>
            <p:cNvPr id="58" name="直角三角形 117"/>
            <p:cNvSpPr>
              <a:spLocks noChangeArrowheads="1"/>
            </p:cNvSpPr>
            <p:nvPr/>
          </p:nvSpPr>
          <p:spPr bwMode="auto">
            <a:xfrm>
              <a:off x="344517" y="1202024"/>
              <a:ext cx="1008112" cy="582740"/>
            </a:xfrm>
            <a:prstGeom prst="rtTriangle">
              <a:avLst/>
            </a:prstGeom>
            <a:grpFill/>
            <a:ln>
              <a:noFill/>
            </a:ln>
            <a:extLst>
              <a:ext uri="{91240B29-F687-4F45-9708-019B960494DF}">
                <a14:hiddenLine xmlns:a14="http://schemas.microsoft.com/office/drawing/2010/main" xmlns="" w="25400">
                  <a:solidFill>
                    <a:srgbClr val="395E8A"/>
                  </a:solidFill>
                  <a:miter lim="800000"/>
                  <a:headEnd/>
                  <a:tailEnd/>
                </a14:hiddenLine>
              </a:ext>
            </a:ex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mn-ea"/>
                <a:cs typeface="+mn-cs"/>
                <a:sym typeface="宋体" pitchFamily="2" charset="-122"/>
              </a:endParaRPr>
            </a:p>
          </p:txBody>
        </p:sp>
        <p:sp>
          <p:nvSpPr>
            <p:cNvPr id="59" name="直角三角形 118"/>
            <p:cNvSpPr>
              <a:spLocks noChangeArrowheads="1"/>
            </p:cNvSpPr>
            <p:nvPr/>
          </p:nvSpPr>
          <p:spPr bwMode="auto">
            <a:xfrm rot="17894048">
              <a:off x="848573" y="883274"/>
              <a:ext cx="1008112" cy="582740"/>
            </a:xfrm>
            <a:prstGeom prst="rtTriangle">
              <a:avLst/>
            </a:prstGeom>
            <a:grpFill/>
            <a:ln>
              <a:noFill/>
            </a:ln>
            <a:extLst>
              <a:ext uri="{91240B29-F687-4F45-9708-019B960494DF}">
                <a14:hiddenLine xmlns:a14="http://schemas.microsoft.com/office/drawing/2010/main" xmlns="" w="25400">
                  <a:solidFill>
                    <a:srgbClr val="395E8A"/>
                  </a:solidFill>
                  <a:miter lim="800000"/>
                  <a:headEnd/>
                  <a:tailEnd/>
                </a14:hiddenLine>
              </a:ext>
            </a:ex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mn-ea"/>
                <a:cs typeface="+mn-cs"/>
                <a:sym typeface="宋体" pitchFamily="2" charset="-122"/>
              </a:endParaRPr>
            </a:p>
          </p:txBody>
        </p:sp>
        <p:sp>
          <p:nvSpPr>
            <p:cNvPr id="60" name="直角三角形 119"/>
            <p:cNvSpPr>
              <a:spLocks noChangeArrowheads="1"/>
            </p:cNvSpPr>
            <p:nvPr/>
          </p:nvSpPr>
          <p:spPr bwMode="auto">
            <a:xfrm rot="14400000">
              <a:off x="808498" y="291371"/>
              <a:ext cx="1008112" cy="582740"/>
            </a:xfrm>
            <a:prstGeom prst="rtTriangle">
              <a:avLst/>
            </a:prstGeom>
            <a:grpFill/>
            <a:ln>
              <a:noFill/>
            </a:ln>
            <a:extLst>
              <a:ext uri="{91240B29-F687-4F45-9708-019B960494DF}">
                <a14:hiddenLine xmlns:a14="http://schemas.microsoft.com/office/drawing/2010/main" xmlns="" w="25400">
                  <a:solidFill>
                    <a:srgbClr val="395E8A"/>
                  </a:solidFill>
                  <a:miter lim="800000"/>
                  <a:headEnd/>
                  <a:tailEnd/>
                </a14:hiddenLine>
              </a:ext>
            </a:ex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mn-ea"/>
                <a:cs typeface="+mn-cs"/>
                <a:sym typeface="宋体" pitchFamily="2" charset="-122"/>
              </a:endParaRPr>
            </a:p>
          </p:txBody>
        </p:sp>
      </p:gr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2015-12-8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1" y="365125"/>
            <a:ext cx="1182511" cy="5811838"/>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2113843" y="365125"/>
            <a:ext cx="7933269" cy="5811838"/>
          </a:xfrm>
        </p:spPr>
        <p:txBody>
          <a:bodyPr vert="eaVert"/>
          <a:lstStyle/>
          <a:p>
            <a:pPr lvl="0"/>
            <a:r>
              <a:rPr lang="zh-CN" altLang="en-US" smtClean="0"/>
              <a:t>单击此处编辑母版文本样式</a:t>
            </a:r>
          </a:p>
          <a:p>
            <a:pPr lvl="1"/>
            <a:r>
              <a:rPr lang="zh-CN" altLang="en-US" smtClean="0"/>
              <a:t>第二级</a:t>
            </a: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2015-12-8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487A39A6-6A14-4464-A06C-8079A6530D8E}"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latinLnBrk="0" hangingPunct="1">
                <a:spcBef>
                  <a:spcPts val="0"/>
                </a:spcBef>
                <a:spcAft>
                  <a:spcPts val="0"/>
                </a:spcAft>
                <a:buClrTx/>
                <a:buSzTx/>
                <a:buFontTx/>
                <a:buNone/>
                <a:defRPr/>
              </a:pPr>
              <a:t>2015-12-8</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D14ABD40-242D-46CC-AEBB-D22CCF888058}"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latinLnBrk="0" hangingPunct="1">
                <a:spcBef>
                  <a:spcPts val="0"/>
                </a:spcBef>
                <a:spcAft>
                  <a:spcPts val="0"/>
                </a:spcAft>
                <a:buClrTx/>
                <a:buSzTx/>
                <a:buFontTx/>
                <a:buNone/>
                <a:defRPr/>
              </a:pPr>
              <a:t>‹#›</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487A39A6-6A14-4464-A06C-8079A6530D8E}"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latinLnBrk="0" hangingPunct="1">
                <a:spcBef>
                  <a:spcPts val="0"/>
                </a:spcBef>
                <a:spcAft>
                  <a:spcPts val="0"/>
                </a:spcAft>
                <a:buClrTx/>
                <a:buSzTx/>
                <a:buFontTx/>
                <a:buNone/>
                <a:defRPr/>
              </a:pPr>
              <a:t>2015-12-8</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D14ABD40-242D-46CC-AEBB-D22CCF888058}"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latinLnBrk="0" hangingPunct="1">
                <a:spcBef>
                  <a:spcPts val="0"/>
                </a:spcBef>
                <a:spcAft>
                  <a:spcPts val="0"/>
                </a:spcAft>
                <a:buClrTx/>
                <a:buSzTx/>
                <a:buFontTx/>
                <a:buNone/>
                <a:defRPr/>
              </a:pPr>
              <a:t>‹#›</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487A39A6-6A14-4464-A06C-8079A6530D8E}"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latinLnBrk="0" hangingPunct="1">
                <a:spcBef>
                  <a:spcPts val="0"/>
                </a:spcBef>
                <a:spcAft>
                  <a:spcPts val="0"/>
                </a:spcAft>
                <a:buClrTx/>
                <a:buSzTx/>
                <a:buFontTx/>
                <a:buNone/>
                <a:defRPr/>
              </a:pPr>
              <a:t>2015-12-8</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D14ABD40-242D-46CC-AEBB-D22CCF888058}"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latinLnBrk="0" hangingPunct="1">
                <a:spcBef>
                  <a:spcPts val="0"/>
                </a:spcBef>
                <a:spcAft>
                  <a:spcPts val="0"/>
                </a:spcAft>
                <a:buClrTx/>
                <a:buSzTx/>
                <a:buFontTx/>
                <a:buNone/>
                <a:defRPr/>
              </a:pPr>
              <a:t>‹#›</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7" y="1825625"/>
            <a:ext cx="2900363"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486150" y="1825625"/>
            <a:ext cx="2900363"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487A39A6-6A14-4464-A06C-8079A6530D8E}"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latinLnBrk="0" hangingPunct="1">
                <a:spcBef>
                  <a:spcPts val="0"/>
                </a:spcBef>
                <a:spcAft>
                  <a:spcPts val="0"/>
                </a:spcAft>
                <a:buClrTx/>
                <a:buSzTx/>
                <a:buFontTx/>
                <a:buNone/>
                <a:defRPr/>
              </a:pPr>
              <a:t>2015-12-8</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D14ABD40-242D-46CC-AEBB-D22CCF888058}"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latinLnBrk="0" hangingPunct="1">
                <a:spcBef>
                  <a:spcPts val="0"/>
                </a:spcBef>
                <a:spcAft>
                  <a:spcPts val="0"/>
                </a:spcAft>
                <a:buClrTx/>
                <a:buSzTx/>
                <a:buFontTx/>
                <a:buNone/>
                <a:defRPr/>
              </a:pPr>
              <a:t>‹#›</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487A39A6-6A14-4464-A06C-8079A6530D8E}"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latinLnBrk="0" hangingPunct="1">
                <a:spcBef>
                  <a:spcPts val="0"/>
                </a:spcBef>
                <a:spcAft>
                  <a:spcPts val="0"/>
                </a:spcAft>
                <a:buClrTx/>
                <a:buSzTx/>
                <a:buFontTx/>
                <a:buNone/>
                <a:defRPr/>
              </a:pPr>
              <a:t>2015-12-8</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D14ABD40-242D-46CC-AEBB-D22CCF888058}"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latinLnBrk="0" hangingPunct="1">
                <a:spcBef>
                  <a:spcPts val="0"/>
                </a:spcBef>
                <a:spcAft>
                  <a:spcPts val="0"/>
                </a:spcAft>
                <a:buClrTx/>
                <a:buSzTx/>
                <a:buFontTx/>
                <a:buNone/>
                <a:defRPr/>
              </a:pPr>
              <a:t>‹#›</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487A39A6-6A14-4464-A06C-8079A6530D8E}"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latinLnBrk="0" hangingPunct="1">
                <a:spcBef>
                  <a:spcPts val="0"/>
                </a:spcBef>
                <a:spcAft>
                  <a:spcPts val="0"/>
                </a:spcAft>
                <a:buClrTx/>
                <a:buSzTx/>
                <a:buFontTx/>
                <a:buNone/>
                <a:defRPr/>
              </a:pPr>
              <a:t>2015-12-8</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D14ABD40-242D-46CC-AEBB-D22CCF888058}"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latinLnBrk="0" hangingPunct="1">
                <a:spcBef>
                  <a:spcPts val="0"/>
                </a:spcBef>
                <a:spcAft>
                  <a:spcPts val="0"/>
                </a:spcAft>
                <a:buClrTx/>
                <a:buSzTx/>
                <a:buFontTx/>
                <a:buNone/>
                <a:defRPr/>
              </a:pPr>
              <a:t>‹#›</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487A39A6-6A14-4464-A06C-8079A6530D8E}"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latinLnBrk="0" hangingPunct="1">
                <a:spcBef>
                  <a:spcPts val="0"/>
                </a:spcBef>
                <a:spcAft>
                  <a:spcPts val="0"/>
                </a:spcAft>
                <a:buClrTx/>
                <a:buSzTx/>
                <a:buFontTx/>
                <a:buNone/>
                <a:defRPr/>
              </a:pPr>
              <a:t>2015-12-8</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D14ABD40-242D-46CC-AEBB-D22CCF888058}"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latinLnBrk="0" hangingPunct="1">
                <a:spcBef>
                  <a:spcPts val="0"/>
                </a:spcBef>
                <a:spcAft>
                  <a:spcPts val="0"/>
                </a:spcAft>
                <a:buClrTx/>
                <a:buSzTx/>
                <a:buFontTx/>
                <a:buNone/>
                <a:defRPr/>
              </a:pPr>
              <a:t>‹#›</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normAutofit/>
          </a:bodyPr>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p:txBody>
          <a:bodyPr>
            <a:normAutofit/>
          </a:bodyPr>
          <a:lstStyle>
            <a:lvl1pPr>
              <a:defRPr sz="2400">
                <a:solidFill>
                  <a:schemeClr val="accent1"/>
                </a:solidFill>
              </a:defRPr>
            </a:lvl1pPr>
            <a:lvl2pPr>
              <a:defRPr sz="1600"/>
            </a:lvl2pPr>
          </a:lstStyle>
          <a:p>
            <a:pPr lvl="0"/>
            <a:r>
              <a:rPr lang="zh-CN" altLang="en-US" smtClean="0"/>
              <a:t>单击此处编辑母版文本样式</a:t>
            </a:r>
          </a:p>
          <a:p>
            <a:pPr lvl="1"/>
            <a:r>
              <a:rPr lang="zh-CN" altLang="en-US" smtClean="0"/>
              <a:t>第二级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2015-12-8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487A39A6-6A14-4464-A06C-8079A6530D8E}"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latinLnBrk="0" hangingPunct="1">
                <a:spcBef>
                  <a:spcPts val="0"/>
                </a:spcBef>
                <a:spcAft>
                  <a:spcPts val="0"/>
                </a:spcAft>
                <a:buClrTx/>
                <a:buSzTx/>
                <a:buFontTx/>
                <a:buNone/>
                <a:defRPr/>
              </a:pPr>
              <a:t>2015-12-8</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D14ABD40-242D-46CC-AEBB-D22CCF888058}"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latinLnBrk="0" hangingPunct="1">
                <a:spcBef>
                  <a:spcPts val="0"/>
                </a:spcBef>
                <a:spcAft>
                  <a:spcPts val="0"/>
                </a:spcAft>
                <a:buClrTx/>
                <a:buSzTx/>
                <a:buFontTx/>
                <a:buNone/>
                <a:defRPr/>
              </a:pPr>
              <a:t>‹#›</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itchFamily="34" charset="0"/>
              <a:buNone/>
              <a:defRPr/>
            </a:pPr>
            <a:endParaRPr kumimoji="0" lang="zh-CN" altLang="en-US" sz="2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487A39A6-6A14-4464-A06C-8079A6530D8E}"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latinLnBrk="0" hangingPunct="1">
                <a:spcBef>
                  <a:spcPts val="0"/>
                </a:spcBef>
                <a:spcAft>
                  <a:spcPts val="0"/>
                </a:spcAft>
                <a:buClrTx/>
                <a:buSzTx/>
                <a:buFontTx/>
                <a:buNone/>
                <a:defRPr/>
              </a:pPr>
              <a:t>2015-12-8</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D14ABD40-242D-46CC-AEBB-D22CCF888058}"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latinLnBrk="0" hangingPunct="1">
                <a:spcBef>
                  <a:spcPts val="0"/>
                </a:spcBef>
                <a:spcAft>
                  <a:spcPts val="0"/>
                </a:spcAft>
                <a:buClrTx/>
                <a:buSzTx/>
                <a:buFontTx/>
                <a:buNone/>
                <a:defRPr/>
              </a:pPr>
              <a:t>‹#›</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487A39A6-6A14-4464-A06C-8079A6530D8E}"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latinLnBrk="0" hangingPunct="1">
                <a:spcBef>
                  <a:spcPts val="0"/>
                </a:spcBef>
                <a:spcAft>
                  <a:spcPts val="0"/>
                </a:spcAft>
                <a:buClrTx/>
                <a:buSzTx/>
                <a:buFontTx/>
                <a:buNone/>
                <a:defRPr/>
              </a:pPr>
              <a:t>2015-12-8</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D14ABD40-242D-46CC-AEBB-D22CCF888058}"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latinLnBrk="0" hangingPunct="1">
                <a:spcBef>
                  <a:spcPts val="0"/>
                </a:spcBef>
                <a:spcAft>
                  <a:spcPts val="0"/>
                </a:spcAft>
                <a:buClrTx/>
                <a:buSzTx/>
                <a:buFontTx/>
                <a:buNone/>
                <a:defRPr/>
              </a:pPr>
              <a:t>‹#›</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7" y="365125"/>
            <a:ext cx="1478756"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365125"/>
            <a:ext cx="4321969"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487A39A6-6A14-4464-A06C-8079A6530D8E}"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latinLnBrk="0" hangingPunct="1">
                <a:spcBef>
                  <a:spcPts val="0"/>
                </a:spcBef>
                <a:spcAft>
                  <a:spcPts val="0"/>
                </a:spcAft>
                <a:buClrTx/>
                <a:buSzTx/>
                <a:buFontTx/>
                <a:buNone/>
                <a:defRPr/>
              </a:pPr>
              <a:t>2015-12-8</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D14ABD40-242D-46CC-AEBB-D22CCF888058}"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latinLnBrk="0" hangingPunct="1">
                <a:spcBef>
                  <a:spcPts val="0"/>
                </a:spcBef>
                <a:spcAft>
                  <a:spcPts val="0"/>
                </a:spcAft>
                <a:buClrTx/>
                <a:buSzTx/>
                <a:buFontTx/>
                <a:buNone/>
                <a:defRPr/>
              </a:pPr>
              <a:t>‹#›</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487A39A6-6A14-4464-A06C-8079A6530D8E}"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latinLnBrk="0" hangingPunct="1">
                <a:spcBef>
                  <a:spcPts val="0"/>
                </a:spcBef>
                <a:spcAft>
                  <a:spcPts val="0"/>
                </a:spcAft>
                <a:buClrTx/>
                <a:buSzTx/>
                <a:buFontTx/>
                <a:buNone/>
                <a:defRPr/>
              </a:pPr>
              <a:t>2015-12-8</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D14ABD40-242D-46CC-AEBB-D22CCF888058}"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latinLnBrk="0" hangingPunct="1">
                <a:spcBef>
                  <a:spcPts val="0"/>
                </a:spcBef>
                <a:spcAft>
                  <a:spcPts val="0"/>
                </a:spcAft>
                <a:buClrTx/>
                <a:buSzTx/>
                <a:buFontTx/>
                <a:buNone/>
                <a:defRPr/>
              </a:pPr>
              <a:t>‹#›</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2098676" y="2108201"/>
            <a:ext cx="7994651" cy="1235075"/>
          </a:xfrm>
        </p:spPr>
        <p:txBody>
          <a:bodyPr anchor="b">
            <a:normAutofit/>
          </a:bodyPr>
          <a:lstStyle>
            <a:lvl1pPr algn="ctr">
              <a:defRPr sz="2700">
                <a:solidFill>
                  <a:schemeClr val="tx2"/>
                </a:solidFill>
                <a:effectLst/>
              </a:defRPr>
            </a:lvl1pPr>
          </a:lstStyle>
          <a:p>
            <a:r>
              <a:rPr lang="zh-CN" altLang="en-US" smtClean="0"/>
              <a:t>单击此处编辑母版标题样式</a:t>
            </a:r>
            <a:endParaRPr lang="en-US" dirty="0"/>
          </a:p>
        </p:txBody>
      </p:sp>
      <p:sp>
        <p:nvSpPr>
          <p:cNvPr id="3" name="KSO_ST2"/>
          <p:cNvSpPr>
            <a:spLocks noGrp="1"/>
          </p:cNvSpPr>
          <p:nvPr>
            <p:ph type="body" idx="1"/>
          </p:nvPr>
        </p:nvSpPr>
        <p:spPr>
          <a:xfrm>
            <a:off x="4050893" y="3400425"/>
            <a:ext cx="4090217" cy="357478"/>
          </a:xfrm>
          <a:prstGeom prst="roundRect">
            <a:avLst>
              <a:gd name="adj" fmla="val 50000"/>
            </a:avLst>
          </a:prstGeom>
          <a:solidFill>
            <a:schemeClr val="accent1"/>
          </a:solidFill>
        </p:spPr>
        <p:txBody>
          <a:bodyPr anchor="ctr">
            <a:normAutofit/>
          </a:bodyPr>
          <a:lstStyle>
            <a:lvl1pPr marL="0" indent="0" algn="ctr">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2015-12-8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399823" y="1244602"/>
            <a:ext cx="5080000" cy="4932363"/>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6519333" y="1244602"/>
            <a:ext cx="5094116" cy="4932363"/>
          </a:xfrm>
        </p:spPr>
        <p:txBody>
          <a:bodyPr/>
          <a:lstStyle/>
          <a:p>
            <a:pPr lvl="0"/>
            <a:r>
              <a:rPr lang="zh-CN" altLang="en-US" smtClean="0"/>
              <a:t>单击此处编辑母版文本样式</a:t>
            </a:r>
          </a:p>
          <a:p>
            <a:pPr lvl="1"/>
            <a:r>
              <a:rPr lang="zh-CN" altLang="en-US" smtClean="0"/>
              <a:t>第二级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2015-12-8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9436" y="1376362"/>
            <a:ext cx="5157787" cy="823912"/>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KSO_BC1"/>
          <p:cNvSpPr>
            <a:spLocks noGrp="1"/>
          </p:cNvSpPr>
          <p:nvPr>
            <p:ph sz="half" idx="2"/>
          </p:nvPr>
        </p:nvSpPr>
        <p:spPr>
          <a:xfrm>
            <a:off x="1099436" y="2200274"/>
            <a:ext cx="5157787" cy="3684588"/>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6431847" y="1376362"/>
            <a:ext cx="5183188" cy="823912"/>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KSO_BC2"/>
          <p:cNvSpPr>
            <a:spLocks noGrp="1"/>
          </p:cNvSpPr>
          <p:nvPr>
            <p:ph sz="quarter" idx="4"/>
          </p:nvPr>
        </p:nvSpPr>
        <p:spPr>
          <a:xfrm>
            <a:off x="6431847" y="2200274"/>
            <a:ext cx="5183188" cy="3684588"/>
          </a:xfrm>
        </p:spPr>
        <p:txBody>
          <a:bodyPr/>
          <a:lstStyle/>
          <a:p>
            <a:pPr lvl="0"/>
            <a:r>
              <a:rPr lang="zh-CN" altLang="en-US" smtClean="0"/>
              <a:t>单击此处编辑母版文本样式</a:t>
            </a:r>
          </a:p>
          <a:p>
            <a:pPr lvl="1"/>
            <a:r>
              <a:rPr lang="zh-CN" altLang="en-US" smtClean="0"/>
              <a:t>第二级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2015-12-8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2015-12-8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2015-12-8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1" y="533402"/>
            <a:ext cx="3932237" cy="1600200"/>
          </a:xfrm>
        </p:spPr>
        <p:txBody>
          <a:bodyPr anchor="b"/>
          <a:lstStyle>
            <a:lvl1pPr>
              <a:defRPr sz="2400"/>
            </a:lvl1pPr>
          </a:lstStyle>
          <a:p>
            <a:r>
              <a:rPr lang="zh-CN" altLang="en-US" smtClean="0"/>
              <a:t>单击此处编辑母版标题样式</a:t>
            </a:r>
            <a:endParaRPr lang="en-US" dirty="0"/>
          </a:p>
        </p:txBody>
      </p:sp>
      <p:sp>
        <p:nvSpPr>
          <p:cNvPr id="3" name="KSO_BC1"/>
          <p:cNvSpPr>
            <a:spLocks noGrp="1"/>
          </p:cNvSpPr>
          <p:nvPr>
            <p:ph idx="1"/>
          </p:nvPr>
        </p:nvSpPr>
        <p:spPr>
          <a:xfrm>
            <a:off x="5487989" y="1063630"/>
            <a:ext cx="6172200" cy="4873625"/>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1144591" y="2133602"/>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2015-12-8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24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5442833" y="987428"/>
            <a:ext cx="6172200" cy="4873625"/>
          </a:xfrm>
        </p:spPr>
        <p:txBody>
          <a:bodyPr vert="horz" lIns="91440" tIns="45720" rIns="91440" bIns="45720" rtlCol="0" anchor="t">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just" defTabSz="685800" rtl="0" eaLnBrk="1" latinLnBrk="0" hangingPunct="1">
              <a:lnSpc>
                <a:spcPct val="110000"/>
              </a:lnSpc>
              <a:spcBef>
                <a:spcPts val="1200"/>
              </a:spcBef>
              <a:spcAft>
                <a:spcPts val="0"/>
              </a:spcAft>
              <a:buClr>
                <a:schemeClr val="accent1"/>
              </a:buClr>
              <a:buSzPct val="60000"/>
              <a:buFont typeface="Wingdings 2" panose="05020102010507070707" pitchFamily="18" charset="2"/>
              <a:buNone/>
              <a:defRPr/>
            </a:pPr>
            <a:r>
              <a:rPr kumimoji="0" lang="zh-CN" altLang="en-US" sz="2400" b="0" i="0" u="none" strike="noStrike" kern="1200" cap="none" spc="0" normalizeH="0" baseline="0" noProof="0" smtClean="0">
                <a:ln>
                  <a:noFill/>
                </a:ln>
                <a:solidFill>
                  <a:schemeClr val="accent1"/>
                </a:solidFill>
                <a:effectLst/>
                <a:uLnTx/>
                <a:uFillTx/>
                <a:latin typeface="+mn-ea"/>
                <a:ea typeface="+mn-ea"/>
                <a:cs typeface="+mn-cs"/>
              </a:rPr>
              <a:t>单击图标添加图片</a:t>
            </a:r>
            <a:endParaRPr kumimoji="0" lang="en-US" altLang="en-US" sz="2400" b="0" i="0" u="none" strike="noStrike" kern="1200" cap="none" spc="0" normalizeH="0" baseline="0" noProof="0" dirty="0">
              <a:ln>
                <a:noFill/>
              </a:ln>
              <a:solidFill>
                <a:schemeClr val="accent1"/>
              </a:solidFill>
              <a:effectLst/>
              <a:uLnTx/>
              <a:uFillTx/>
              <a:latin typeface="+mn-ea"/>
              <a:ea typeface="+mn-ea"/>
              <a:cs typeface="+mn-cs"/>
            </a:endParaRPr>
          </a:p>
        </p:txBody>
      </p:sp>
      <p:sp>
        <p:nvSpPr>
          <p:cNvPr id="4" name="KSO_BC2"/>
          <p:cNvSpPr>
            <a:spLocks noGrp="1"/>
          </p:cNvSpPr>
          <p:nvPr>
            <p:ph type="body" sz="half" idx="2"/>
          </p:nvPr>
        </p:nvSpPr>
        <p:spPr>
          <a:xfrm>
            <a:off x="1246192"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2015-12-8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组合 8"/>
          <p:cNvGrpSpPr/>
          <p:nvPr/>
        </p:nvGrpSpPr>
        <p:grpSpPr>
          <a:xfrm>
            <a:off x="0" y="-361950"/>
            <a:ext cx="12799484" cy="7223125"/>
            <a:chOff x="0" y="-361224"/>
            <a:chExt cx="9599926" cy="7222728"/>
          </a:xfrm>
        </p:grpSpPr>
        <p:sp>
          <p:nvSpPr>
            <p:cNvPr id="10" name="矩形 9"/>
            <p:cNvSpPr/>
            <p:nvPr/>
          </p:nvSpPr>
          <p:spPr>
            <a:xfrm>
              <a:off x="0" y="-31380"/>
              <a:ext cx="9205797" cy="6892884"/>
            </a:xfrm>
            <a:prstGeom prst="rect">
              <a:avLst/>
            </a:prstGeom>
            <a:gradFill flip="none" rotWithShape="1">
              <a:gsLst>
                <a:gs pos="0">
                  <a:srgbClr val="DCDCDC"/>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33" name="直角三角形 120"/>
            <p:cNvSpPr/>
            <p:nvPr/>
          </p:nvSpPr>
          <p:spPr>
            <a:xfrm rot="8990647">
              <a:off x="6032496" y="2799489"/>
              <a:ext cx="2226217" cy="1309049"/>
            </a:xfrm>
            <a:prstGeom prst="rtTriangle">
              <a:avLst/>
            </a:prstGeom>
            <a:solidFill>
              <a:srgbClr val="BFBFBF">
                <a:alpha val="14117"/>
              </a:srgbClr>
            </a:solidFill>
            <a:ln w="25400">
              <a:noFill/>
              <a:miter/>
            </a:ln>
          </p:spPr>
          <p:txBody>
            <a:bodyPr anchor="ctr"/>
            <a:lstStyle/>
            <a:p>
              <a:pPr lvl="0" algn="ctr" eaLnBrk="1" hangingPunct="1"/>
              <a:endParaRPr lang="zh-CN" altLang="zh-CN" dirty="0">
                <a:solidFill>
                  <a:srgbClr val="FFFFFF"/>
                </a:solidFill>
                <a:latin typeface="宋体" charset="-122"/>
                <a:ea typeface="幼圆" pitchFamily="49" charset="-122"/>
                <a:sym typeface="宋体" charset="-122"/>
              </a:endParaRPr>
            </a:p>
          </p:txBody>
        </p:sp>
        <p:sp>
          <p:nvSpPr>
            <p:cNvPr id="1034" name="直角三角形 121"/>
            <p:cNvSpPr/>
            <p:nvPr/>
          </p:nvSpPr>
          <p:spPr>
            <a:xfrm rot="5358376">
              <a:off x="5426187" y="4005050"/>
              <a:ext cx="2264591" cy="1286867"/>
            </a:xfrm>
            <a:prstGeom prst="rtTriangle">
              <a:avLst/>
            </a:prstGeom>
            <a:solidFill>
              <a:srgbClr val="BFBFBF">
                <a:alpha val="14117"/>
              </a:srgbClr>
            </a:solidFill>
            <a:ln w="25400">
              <a:noFill/>
              <a:miter/>
            </a:ln>
          </p:spPr>
          <p:txBody>
            <a:bodyPr anchor="ctr"/>
            <a:lstStyle/>
            <a:p>
              <a:pPr lvl="0" algn="ctr" eaLnBrk="1" hangingPunct="1"/>
              <a:endParaRPr lang="zh-CN" altLang="zh-CN" dirty="0">
                <a:solidFill>
                  <a:srgbClr val="FFFFFF"/>
                </a:solidFill>
                <a:latin typeface="宋体" charset="-122"/>
                <a:ea typeface="幼圆" pitchFamily="49" charset="-122"/>
                <a:sym typeface="宋体" charset="-122"/>
              </a:endParaRPr>
            </a:p>
          </p:txBody>
        </p:sp>
        <p:sp>
          <p:nvSpPr>
            <p:cNvPr id="1035" name="直角三角形 122"/>
            <p:cNvSpPr/>
            <p:nvPr/>
          </p:nvSpPr>
          <p:spPr>
            <a:xfrm rot="1805345">
              <a:off x="6152476" y="5093669"/>
              <a:ext cx="2264591" cy="1286867"/>
            </a:xfrm>
            <a:prstGeom prst="rtTriangle">
              <a:avLst/>
            </a:prstGeom>
            <a:solidFill>
              <a:srgbClr val="BFBFBF">
                <a:alpha val="14117"/>
              </a:srgbClr>
            </a:solidFill>
            <a:ln w="25400">
              <a:noFill/>
              <a:miter/>
            </a:ln>
          </p:spPr>
          <p:txBody>
            <a:bodyPr anchor="ctr"/>
            <a:lstStyle/>
            <a:p>
              <a:pPr lvl="0" algn="ctr" eaLnBrk="1" hangingPunct="1"/>
              <a:endParaRPr lang="zh-CN" altLang="zh-CN" dirty="0">
                <a:solidFill>
                  <a:srgbClr val="FFFFFF"/>
                </a:solidFill>
                <a:latin typeface="宋体" charset="-122"/>
                <a:ea typeface="幼圆" pitchFamily="49" charset="-122"/>
                <a:sym typeface="宋体" charset="-122"/>
              </a:endParaRPr>
            </a:p>
          </p:txBody>
        </p:sp>
        <p:sp>
          <p:nvSpPr>
            <p:cNvPr id="1036" name="任意多边形 14"/>
            <p:cNvSpPr/>
            <p:nvPr/>
          </p:nvSpPr>
          <p:spPr>
            <a:xfrm rot="-1809353">
              <a:off x="7537627" y="5230434"/>
              <a:ext cx="1597713" cy="1309049"/>
            </a:xfrm>
            <a:custGeom>
              <a:avLst/>
              <a:gdLst/>
              <a:ahLst/>
              <a:cxnLst>
                <a:cxn ang="0">
                  <a:pos x="0" y="0"/>
                </a:cxn>
                <a:cxn ang="0">
                  <a:pos x="1597713" y="939480"/>
                </a:cxn>
                <a:cxn ang="0">
                  <a:pos x="1382999" y="1309049"/>
                </a:cxn>
                <a:cxn ang="0">
                  <a:pos x="0" y="1309049"/>
                </a:cxn>
              </a:cxnLst>
              <a:rect l="0" t="0" r="0" b="0"/>
              <a:pathLst>
                <a:path w="1597713" h="1309049">
                  <a:moveTo>
                    <a:pt x="0" y="0"/>
                  </a:moveTo>
                  <a:lnTo>
                    <a:pt x="1597713" y="939480"/>
                  </a:lnTo>
                  <a:lnTo>
                    <a:pt x="1382999" y="1309049"/>
                  </a:lnTo>
                  <a:lnTo>
                    <a:pt x="0" y="1309049"/>
                  </a:lnTo>
                  <a:lnTo>
                    <a:pt x="0" y="0"/>
                  </a:lnTo>
                  <a:close/>
                </a:path>
              </a:pathLst>
            </a:custGeom>
            <a:solidFill>
              <a:srgbClr val="BFBFBF">
                <a:alpha val="14117"/>
              </a:srgbClr>
            </a:solidFill>
            <a:ln w="25400">
              <a:noFill/>
            </a:ln>
          </p:spPr>
          <p:txBody>
            <a:bodyPr/>
            <a:lstStyle/>
            <a:p>
              <a:endParaRPr lang="zh-CN" altLang="en-US"/>
            </a:p>
          </p:txBody>
        </p:sp>
        <p:sp>
          <p:nvSpPr>
            <p:cNvPr id="1037" name="任意多边形 15"/>
            <p:cNvSpPr/>
            <p:nvPr/>
          </p:nvSpPr>
          <p:spPr>
            <a:xfrm rot="-5515305">
              <a:off x="8359952" y="4863960"/>
              <a:ext cx="1056335" cy="600268"/>
            </a:xfrm>
            <a:custGeom>
              <a:avLst/>
              <a:gdLst/>
              <a:ahLst/>
              <a:cxnLst>
                <a:cxn ang="0">
                  <a:pos x="1056335" y="600268"/>
                </a:cxn>
                <a:cxn ang="0">
                  <a:pos x="0" y="564825"/>
                </a:cxn>
                <a:cxn ang="0">
                  <a:pos x="0" y="0"/>
                </a:cxn>
              </a:cxnLst>
              <a:rect l="0" t="0" r="0" b="0"/>
              <a:pathLst>
                <a:path w="1056335" h="600268">
                  <a:moveTo>
                    <a:pt x="1056335" y="600268"/>
                  </a:moveTo>
                  <a:lnTo>
                    <a:pt x="0" y="564825"/>
                  </a:lnTo>
                  <a:lnTo>
                    <a:pt x="0" y="0"/>
                  </a:lnTo>
                  <a:lnTo>
                    <a:pt x="1056335" y="600268"/>
                  </a:lnTo>
                  <a:close/>
                </a:path>
              </a:pathLst>
            </a:custGeom>
            <a:solidFill>
              <a:srgbClr val="BFBFBF">
                <a:alpha val="14117"/>
              </a:srgbClr>
            </a:solidFill>
            <a:ln w="25400">
              <a:noFill/>
            </a:ln>
          </p:spPr>
          <p:txBody>
            <a:bodyPr/>
            <a:lstStyle/>
            <a:p>
              <a:endParaRPr lang="zh-CN" altLang="en-US"/>
            </a:p>
          </p:txBody>
        </p:sp>
        <p:sp>
          <p:nvSpPr>
            <p:cNvPr id="1038" name="任意多边形 16"/>
            <p:cNvSpPr/>
            <p:nvPr/>
          </p:nvSpPr>
          <p:spPr>
            <a:xfrm rot="-9009353">
              <a:off x="7334204" y="2800136"/>
              <a:ext cx="2264591" cy="1286867"/>
            </a:xfrm>
            <a:custGeom>
              <a:avLst/>
              <a:gdLst/>
              <a:ahLst/>
              <a:cxnLst>
                <a:cxn ang="0">
                  <a:pos x="2264591" y="1286867"/>
                </a:cxn>
                <a:cxn ang="0">
                  <a:pos x="689960" y="1286867"/>
                </a:cxn>
                <a:cxn ang="0">
                  <a:pos x="0" y="84277"/>
                </a:cxn>
                <a:cxn ang="0">
                  <a:pos x="0" y="0"/>
                </a:cxn>
              </a:cxnLst>
              <a:rect l="0" t="0" r="0" b="0"/>
              <a:pathLst>
                <a:path w="2264591" h="1286867">
                  <a:moveTo>
                    <a:pt x="2264591" y="1286867"/>
                  </a:moveTo>
                  <a:lnTo>
                    <a:pt x="689960" y="1286867"/>
                  </a:lnTo>
                  <a:lnTo>
                    <a:pt x="0" y="84277"/>
                  </a:lnTo>
                  <a:lnTo>
                    <a:pt x="0" y="0"/>
                  </a:lnTo>
                  <a:lnTo>
                    <a:pt x="2264591" y="1286867"/>
                  </a:lnTo>
                  <a:close/>
                </a:path>
              </a:pathLst>
            </a:custGeom>
            <a:solidFill>
              <a:srgbClr val="BFBFBF">
                <a:alpha val="14117"/>
              </a:srgbClr>
            </a:solidFill>
            <a:ln w="25400">
              <a:noFill/>
            </a:ln>
          </p:spPr>
          <p:txBody>
            <a:bodyPr/>
            <a:lstStyle/>
            <a:p>
              <a:endParaRPr lang="zh-CN" altLang="en-US"/>
            </a:p>
          </p:txBody>
        </p:sp>
        <p:sp>
          <p:nvSpPr>
            <p:cNvPr id="1039" name="直角三角形 109"/>
            <p:cNvSpPr/>
            <p:nvPr/>
          </p:nvSpPr>
          <p:spPr>
            <a:xfrm rot="5358376">
              <a:off x="7240378" y="419565"/>
              <a:ext cx="2264591" cy="1286867"/>
            </a:xfrm>
            <a:prstGeom prst="rtTriangle">
              <a:avLst/>
            </a:prstGeom>
            <a:solidFill>
              <a:srgbClr val="BFBFBF">
                <a:alpha val="14117"/>
              </a:srgbClr>
            </a:solidFill>
            <a:ln w="25400">
              <a:noFill/>
              <a:miter/>
            </a:ln>
          </p:spPr>
          <p:txBody>
            <a:bodyPr anchor="ctr"/>
            <a:lstStyle/>
            <a:p>
              <a:pPr lvl="0" algn="ctr" eaLnBrk="1" hangingPunct="1"/>
              <a:endParaRPr lang="zh-CN" altLang="zh-CN" dirty="0">
                <a:solidFill>
                  <a:srgbClr val="FFFFFF"/>
                </a:solidFill>
                <a:latin typeface="宋体" charset="-122"/>
                <a:ea typeface="幼圆" pitchFamily="49" charset="-122"/>
                <a:sym typeface="宋体" charset="-122"/>
              </a:endParaRPr>
            </a:p>
          </p:txBody>
        </p:sp>
        <p:sp>
          <p:nvSpPr>
            <p:cNvPr id="1040" name="任意多边形 18"/>
            <p:cNvSpPr/>
            <p:nvPr/>
          </p:nvSpPr>
          <p:spPr>
            <a:xfrm rot="1805345">
              <a:off x="8012277" y="1338493"/>
              <a:ext cx="1587649" cy="1286867"/>
            </a:xfrm>
            <a:custGeom>
              <a:avLst/>
              <a:gdLst/>
              <a:ahLst/>
              <a:cxnLst>
                <a:cxn ang="0">
                  <a:pos x="0" y="0"/>
                </a:cxn>
                <a:cxn ang="0">
                  <a:pos x="1255342" y="713355"/>
                </a:cxn>
                <a:cxn ang="0">
                  <a:pos x="1587649" y="1286867"/>
                </a:cxn>
                <a:cxn ang="0">
                  <a:pos x="0" y="1286867"/>
                </a:cxn>
              </a:cxnLst>
              <a:rect l="0" t="0" r="0" b="0"/>
              <a:pathLst>
                <a:path w="1587649" h="1286867">
                  <a:moveTo>
                    <a:pt x="0" y="0"/>
                  </a:moveTo>
                  <a:lnTo>
                    <a:pt x="1255342" y="713355"/>
                  </a:lnTo>
                  <a:lnTo>
                    <a:pt x="1587649" y="1286867"/>
                  </a:lnTo>
                  <a:lnTo>
                    <a:pt x="0" y="1286867"/>
                  </a:lnTo>
                  <a:lnTo>
                    <a:pt x="0" y="0"/>
                  </a:lnTo>
                  <a:close/>
                </a:path>
              </a:pathLst>
            </a:custGeom>
            <a:solidFill>
              <a:srgbClr val="BFBFBF">
                <a:alpha val="14117"/>
              </a:srgbClr>
            </a:solidFill>
            <a:ln w="25400">
              <a:noFill/>
            </a:ln>
          </p:spPr>
          <p:txBody>
            <a:bodyPr/>
            <a:lstStyle/>
            <a:p>
              <a:endParaRPr lang="zh-CN" altLang="en-US"/>
            </a:p>
          </p:txBody>
        </p:sp>
        <p:sp>
          <p:nvSpPr>
            <p:cNvPr id="1041" name="直角三角形 135"/>
            <p:cNvSpPr/>
            <p:nvPr/>
          </p:nvSpPr>
          <p:spPr>
            <a:xfrm rot="5358376">
              <a:off x="3216362" y="465191"/>
              <a:ext cx="2264591" cy="1286867"/>
            </a:xfrm>
            <a:prstGeom prst="rtTriangle">
              <a:avLst/>
            </a:prstGeom>
            <a:solidFill>
              <a:srgbClr val="BFBFBF">
                <a:alpha val="14117"/>
              </a:srgbClr>
            </a:solidFill>
            <a:ln w="25400">
              <a:noFill/>
              <a:miter/>
            </a:ln>
          </p:spPr>
          <p:txBody>
            <a:bodyPr anchor="ctr"/>
            <a:lstStyle/>
            <a:p>
              <a:pPr lvl="0" algn="ctr" eaLnBrk="1" hangingPunct="1"/>
              <a:endParaRPr lang="zh-CN" altLang="zh-CN" dirty="0">
                <a:solidFill>
                  <a:srgbClr val="FFFFFF"/>
                </a:solidFill>
                <a:latin typeface="宋体" charset="-122"/>
                <a:ea typeface="幼圆" pitchFamily="49" charset="-122"/>
                <a:sym typeface="宋体" charset="-122"/>
              </a:endParaRPr>
            </a:p>
          </p:txBody>
        </p:sp>
        <p:sp>
          <p:nvSpPr>
            <p:cNvPr id="1042" name="直角三角形 136"/>
            <p:cNvSpPr/>
            <p:nvPr/>
          </p:nvSpPr>
          <p:spPr>
            <a:xfrm rot="1805345">
              <a:off x="3942651" y="1553810"/>
              <a:ext cx="2264591" cy="1286867"/>
            </a:xfrm>
            <a:prstGeom prst="rtTriangle">
              <a:avLst/>
            </a:prstGeom>
            <a:solidFill>
              <a:srgbClr val="BFBFBF">
                <a:alpha val="14117"/>
              </a:srgbClr>
            </a:solidFill>
            <a:ln w="25400">
              <a:noFill/>
              <a:miter/>
            </a:ln>
          </p:spPr>
          <p:txBody>
            <a:bodyPr anchor="ctr"/>
            <a:lstStyle/>
            <a:p>
              <a:pPr lvl="0" algn="ctr" eaLnBrk="1" hangingPunct="1"/>
              <a:endParaRPr lang="zh-CN" altLang="zh-CN" dirty="0">
                <a:solidFill>
                  <a:srgbClr val="FFFFFF"/>
                </a:solidFill>
                <a:latin typeface="宋体" charset="-122"/>
                <a:ea typeface="幼圆" pitchFamily="49" charset="-122"/>
                <a:sym typeface="宋体" charset="-122"/>
              </a:endParaRPr>
            </a:p>
          </p:txBody>
        </p:sp>
        <p:sp>
          <p:nvSpPr>
            <p:cNvPr id="1043" name="直角三角形 137"/>
            <p:cNvSpPr/>
            <p:nvPr/>
          </p:nvSpPr>
          <p:spPr>
            <a:xfrm rot="-1809353">
              <a:off x="5285272" y="1532709"/>
              <a:ext cx="2226217" cy="1309049"/>
            </a:xfrm>
            <a:prstGeom prst="rtTriangle">
              <a:avLst/>
            </a:prstGeom>
            <a:solidFill>
              <a:srgbClr val="BFBFBF">
                <a:alpha val="14117"/>
              </a:srgbClr>
            </a:solidFill>
            <a:ln w="25400">
              <a:noFill/>
              <a:miter/>
            </a:ln>
          </p:spPr>
          <p:txBody>
            <a:bodyPr anchor="ctr"/>
            <a:lstStyle/>
            <a:p>
              <a:pPr lvl="0" algn="ctr" eaLnBrk="1" hangingPunct="1"/>
              <a:endParaRPr lang="zh-CN" altLang="zh-CN" dirty="0">
                <a:solidFill>
                  <a:srgbClr val="FFFFFF"/>
                </a:solidFill>
                <a:latin typeface="宋体" charset="-122"/>
                <a:ea typeface="幼圆" pitchFamily="49" charset="-122"/>
                <a:sym typeface="宋体" charset="-122"/>
              </a:endParaRPr>
            </a:p>
          </p:txBody>
        </p:sp>
        <p:sp>
          <p:nvSpPr>
            <p:cNvPr id="1044" name="直角三角形 138"/>
            <p:cNvSpPr/>
            <p:nvPr/>
          </p:nvSpPr>
          <p:spPr>
            <a:xfrm rot="-5515305">
              <a:off x="5868846" y="365502"/>
              <a:ext cx="2264591" cy="1286867"/>
            </a:xfrm>
            <a:prstGeom prst="rtTriangle">
              <a:avLst/>
            </a:prstGeom>
            <a:solidFill>
              <a:srgbClr val="BFBFBF">
                <a:alpha val="14117"/>
              </a:srgbClr>
            </a:solidFill>
            <a:ln w="25400">
              <a:noFill/>
              <a:miter/>
            </a:ln>
          </p:spPr>
          <p:txBody>
            <a:bodyPr anchor="ctr"/>
            <a:lstStyle/>
            <a:p>
              <a:pPr lvl="0" algn="ctr" eaLnBrk="1" hangingPunct="1"/>
              <a:endParaRPr lang="zh-CN" altLang="zh-CN" dirty="0">
                <a:solidFill>
                  <a:srgbClr val="FFFFFF"/>
                </a:solidFill>
                <a:latin typeface="宋体" charset="-122"/>
                <a:ea typeface="幼圆" pitchFamily="49" charset="-122"/>
                <a:sym typeface="宋体" charset="-122"/>
              </a:endParaRPr>
            </a:p>
          </p:txBody>
        </p:sp>
        <p:sp>
          <p:nvSpPr>
            <p:cNvPr id="1045" name="任意多边形 23"/>
            <p:cNvSpPr/>
            <p:nvPr/>
          </p:nvSpPr>
          <p:spPr>
            <a:xfrm rot="-9009353">
              <a:off x="6233784" y="-361224"/>
              <a:ext cx="1054318" cy="1204015"/>
            </a:xfrm>
            <a:custGeom>
              <a:avLst/>
              <a:gdLst/>
              <a:ahLst/>
              <a:cxnLst>
                <a:cxn ang="0">
                  <a:pos x="1054318" y="599122"/>
                </a:cxn>
                <a:cxn ang="0">
                  <a:pos x="0" y="1204015"/>
                </a:cxn>
                <a:cxn ang="0">
                  <a:pos x="0" y="0"/>
                </a:cxn>
              </a:cxnLst>
              <a:rect l="0" t="0" r="0" b="0"/>
              <a:pathLst>
                <a:path w="1054318" h="1204015">
                  <a:moveTo>
                    <a:pt x="1054318" y="599122"/>
                  </a:moveTo>
                  <a:lnTo>
                    <a:pt x="0" y="1204015"/>
                  </a:lnTo>
                  <a:lnTo>
                    <a:pt x="0" y="0"/>
                  </a:lnTo>
                  <a:lnTo>
                    <a:pt x="1054318" y="599122"/>
                  </a:lnTo>
                  <a:close/>
                </a:path>
              </a:pathLst>
            </a:custGeom>
            <a:solidFill>
              <a:srgbClr val="BFBFBF">
                <a:alpha val="14117"/>
              </a:srgbClr>
            </a:solidFill>
            <a:ln w="25400">
              <a:noFill/>
            </a:ln>
          </p:spPr>
          <p:txBody>
            <a:bodyPr/>
            <a:lstStyle/>
            <a:p>
              <a:endParaRPr lang="zh-CN" altLang="en-US"/>
            </a:p>
          </p:txBody>
        </p:sp>
      </p:grpSp>
      <p:sp>
        <p:nvSpPr>
          <p:cNvPr id="4" name="KSO_FD"/>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pPr/>
              <a:t>2015-12-8</a:t>
            </a:fld>
            <a:endParaRPr lang="zh-CN" altLang="en-US"/>
          </a:p>
        </p:txBody>
      </p:sp>
      <p:sp>
        <p:nvSpPr>
          <p:cNvPr id="5" name="KSO_FT"/>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endParaRPr lang="zh-CN" altLang="en-US"/>
          </a:p>
        </p:txBody>
      </p:sp>
      <p:sp>
        <p:nvSpPr>
          <p:cNvPr id="6" name="KSO_FN"/>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pPr/>
              <a:t>‹#›</a:t>
            </a:fld>
            <a:endParaRPr lang="zh-CN" altLang="en-US"/>
          </a:p>
        </p:txBody>
      </p:sp>
      <p:sp>
        <p:nvSpPr>
          <p:cNvPr id="1030" name="KSO_BC1"/>
          <p:cNvSpPr>
            <a:spLocks noGrp="1"/>
          </p:cNvSpPr>
          <p:nvPr>
            <p:ph type="body" idx="1"/>
          </p:nvPr>
        </p:nvSpPr>
        <p:spPr>
          <a:xfrm>
            <a:off x="622300" y="1019175"/>
            <a:ext cx="10953751" cy="5214938"/>
          </a:xfrm>
          <a:prstGeom prst="rect">
            <a:avLst/>
          </a:prstGeom>
          <a:noFill/>
          <a:ln w="9525">
            <a:noFill/>
            <a:miter/>
          </a:ln>
        </p:spPr>
        <p:txBody>
          <a:bodyPr/>
          <a:lstStyle/>
          <a:p>
            <a:pPr lvl="0"/>
            <a:r>
              <a:rPr lang="zh-CN" altLang="en-US" dirty="0"/>
              <a:t>单击此处编辑母版文本样式</a:t>
            </a:r>
          </a:p>
          <a:p>
            <a:pPr lvl="1"/>
            <a:r>
              <a:rPr lang="zh-CN" altLang="en-US" dirty="0"/>
              <a:t>第二级</a:t>
            </a:r>
          </a:p>
        </p:txBody>
      </p:sp>
      <p:sp>
        <p:nvSpPr>
          <p:cNvPr id="1031" name="KSO_BT1"/>
          <p:cNvSpPr>
            <a:spLocks noGrp="1"/>
          </p:cNvSpPr>
          <p:nvPr>
            <p:ph type="title"/>
          </p:nvPr>
        </p:nvSpPr>
        <p:spPr>
          <a:xfrm>
            <a:off x="622300" y="71438"/>
            <a:ext cx="10953751" cy="795337"/>
          </a:xfrm>
          <a:prstGeom prst="rect">
            <a:avLst/>
          </a:prstGeom>
          <a:noFill/>
          <a:ln w="9525">
            <a:noFill/>
            <a:miter/>
          </a:ln>
        </p:spPr>
        <p:txBody>
          <a:bodyPr anchor="ctr"/>
          <a:lstStyle/>
          <a:p>
            <a:pPr lvl="0"/>
            <a:r>
              <a:rPr lang="zh-CN" altLang="en-US" dirty="0"/>
              <a:t>单击此处编辑母版标题样式</a:t>
            </a:r>
            <a:endParaRPr lang="en-US" altLang="x-non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p:titleStyle>
    <p:bodyStyle>
      <a:lvl1pPr marL="361950" indent="-361950" algn="just" defTabSz="685800" rtl="0" eaLnBrk="1" latinLnBrk="0" hangingPunct="1">
        <a:lnSpc>
          <a:spcPct val="110000"/>
        </a:lnSpc>
        <a:spcBef>
          <a:spcPts val="1200"/>
        </a:spcBef>
        <a:spcAft>
          <a:spcPts val="0"/>
        </a:spcAft>
        <a:buClr>
          <a:schemeClr val="accent1"/>
        </a:buClr>
        <a:buSzPct val="60000"/>
        <a:buFont typeface="Wingdings 2" panose="05020102010507070707" pitchFamily="18" charset="2"/>
        <a:buChar char=""/>
        <a:defRPr lang="zh-CN" altLang="en-US" sz="2400" kern="1200" baseline="0" dirty="0" smtClean="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60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28650" y="365125"/>
            <a:ext cx="7886700" cy="1325563"/>
          </a:xfrm>
          <a:prstGeom prst="rect">
            <a:avLst/>
          </a:prstGeom>
          <a:noFill/>
          <a:ln w="9525">
            <a:noFill/>
            <a:miter/>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628650" y="1825625"/>
            <a:ext cx="7886700" cy="4351338"/>
          </a:xfrm>
          <a:prstGeom prst="rect">
            <a:avLst/>
          </a:prstGeom>
          <a:noFill/>
          <a:ln w="9525">
            <a:noFill/>
            <a:miter/>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spcBef>
                <a:spcPts val="0"/>
              </a:spcBef>
              <a:spcAft>
                <a:spcPts val="0"/>
              </a:spcAft>
              <a:defRPr sz="900">
                <a:solidFill>
                  <a:schemeClr val="tx1">
                    <a:tint val="75000"/>
                  </a:schemeClr>
                </a:solidFill>
                <a:latin typeface="+mn-lt"/>
                <a:ea typeface="+mn-ea"/>
              </a:defRPr>
            </a:lvl1pPr>
          </a:lstStyle>
          <a:p>
            <a:pPr marL="0" marR="0" lvl="0" indent="0" algn="l" defTabSz="914400" rtl="0" eaLnBrk="1" latinLnBrk="0" hangingPunct="1">
              <a:spcBef>
                <a:spcPts val="0"/>
              </a:spcBef>
              <a:spcAft>
                <a:spcPts val="0"/>
              </a:spcAft>
              <a:buClrTx/>
              <a:buSzTx/>
              <a:buFontTx/>
              <a:buNone/>
              <a:defRPr/>
            </a:pPr>
            <a:fld id="{487A39A6-6A14-4464-A06C-8079A6530D8E}"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latinLnBrk="0" hangingPunct="1">
                <a:spcBef>
                  <a:spcPts val="0"/>
                </a:spcBef>
                <a:spcAft>
                  <a:spcPts val="0"/>
                </a:spcAft>
                <a:buClrTx/>
                <a:buSzTx/>
                <a:buFontTx/>
                <a:buNone/>
                <a:defRPr/>
              </a:pPr>
              <a:t>2015-12-8</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spcBef>
                <a:spcPts val="0"/>
              </a:spcBef>
              <a:spcAft>
                <a:spcPts val="0"/>
              </a:spcAft>
              <a:defRPr sz="900">
                <a:solidFill>
                  <a:schemeClr val="tx1">
                    <a:tint val="75000"/>
                  </a:schemeClr>
                </a:solidFill>
                <a:latin typeface="+mn-lt"/>
                <a:ea typeface="+mn-ea"/>
              </a:defRPr>
            </a:lvl1pPr>
          </a:lstStyle>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spcBef>
                <a:spcPts val="0"/>
              </a:spcBef>
              <a:spcAft>
                <a:spcPts val="0"/>
              </a:spcAft>
              <a:defRPr sz="900">
                <a:solidFill>
                  <a:schemeClr val="tx1">
                    <a:tint val="75000"/>
                  </a:schemeClr>
                </a:solidFill>
                <a:latin typeface="+mn-lt"/>
                <a:ea typeface="+mn-ea"/>
              </a:defRPr>
            </a:lvl1pPr>
          </a:lstStyle>
          <a:p>
            <a:pPr marL="0" marR="0" lvl="0" indent="0" algn="r" defTabSz="914400" rtl="0" eaLnBrk="1" latinLnBrk="0" hangingPunct="1">
              <a:spcBef>
                <a:spcPts val="0"/>
              </a:spcBef>
              <a:spcAft>
                <a:spcPts val="0"/>
              </a:spcAft>
              <a:buClrTx/>
              <a:buSzTx/>
              <a:buFontTx/>
              <a:buNone/>
              <a:defRPr/>
            </a:pPr>
            <a:fld id="{D14ABD40-242D-46CC-AEBB-D22CCF888058}"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latinLnBrk="0" hangingPunct="1">
                <a:spcBef>
                  <a:spcPts val="0"/>
                </a:spcBef>
                <a:spcAft>
                  <a:spcPts val="0"/>
                </a:spcAft>
                <a:buClrTx/>
                <a:buSzTx/>
                <a:buFontTx/>
                <a:buNone/>
                <a:defRPr/>
              </a:pPr>
              <a:t>‹#›</a:t>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itchFamily="2" charset="-122"/>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111760" y="185530"/>
            <a:ext cx="11571605" cy="6672470"/>
          </a:xfrm>
        </p:spPr>
        <p:txBody>
          <a:bodyPr/>
          <a:lstStyle/>
          <a:p>
            <a:pPr algn="ctr">
              <a:buNone/>
            </a:pPr>
            <a:r>
              <a:rPr sz="6000" dirty="0" smtClean="0">
                <a:solidFill>
                  <a:srgbClr val="FF0000"/>
                </a:solidFill>
                <a:latin typeface="Arial" pitchFamily="34" charset="0"/>
                <a:ea typeface="微软雅黑" pitchFamily="34" charset="-122"/>
                <a:sym typeface="+mn-ea"/>
              </a:rPr>
              <a:t>营养师资料</a:t>
            </a:r>
            <a:endParaRPr lang="en-US" sz="6000" dirty="0" smtClean="0">
              <a:solidFill>
                <a:srgbClr val="FF0000"/>
              </a:solidFill>
              <a:latin typeface="Arial" pitchFamily="34" charset="0"/>
              <a:ea typeface="微软雅黑" pitchFamily="34" charset="-122"/>
              <a:sym typeface="+mn-ea"/>
            </a:endParaRPr>
          </a:p>
          <a:p>
            <a:endParaRPr lang="en-US" sz="6000" dirty="0">
              <a:solidFill>
                <a:srgbClr val="FF0000"/>
              </a:solidFill>
              <a:latin typeface="Arial" pitchFamily="34" charset="0"/>
              <a:ea typeface="微软雅黑" pitchFamily="34" charset="-122"/>
              <a:sym typeface="+mn-ea"/>
            </a:endParaRPr>
          </a:p>
          <a:p>
            <a:endParaRPr lang="en-US" sz="6000" dirty="0" smtClean="0">
              <a:solidFill>
                <a:srgbClr val="FF0000"/>
              </a:solidFill>
              <a:latin typeface="Arial" pitchFamily="34" charset="0"/>
              <a:ea typeface="微软雅黑" pitchFamily="34" charset="-122"/>
              <a:sym typeface="+mn-ea"/>
            </a:endParaRPr>
          </a:p>
          <a:p>
            <a:pPr>
              <a:buNone/>
            </a:pPr>
            <a:r>
              <a:rPr sz="6000" dirty="0" smtClean="0">
                <a:solidFill>
                  <a:srgbClr val="FF0000"/>
                </a:solidFill>
                <a:latin typeface="Arial" pitchFamily="34" charset="0"/>
                <a:ea typeface="微软雅黑" pitchFamily="34" charset="-122"/>
                <a:sym typeface="+mn-ea"/>
              </a:rPr>
              <a:t>                           邛崃长安店</a:t>
            </a:r>
            <a:endParaRPr sz="6000" dirty="0">
              <a:solidFill>
                <a:srgbClr val="FF0000"/>
              </a:solidFill>
              <a:latin typeface="Arial" pitchFamily="34" charset="0"/>
              <a:ea typeface="微软雅黑" pitchFamily="34" charset="-122"/>
              <a:sym typeface="+mn-ea"/>
            </a:endParaRPr>
          </a:p>
          <a:p>
            <a:pPr>
              <a:buNone/>
            </a:pPr>
            <a:r>
              <a:rPr lang="en-US" sz="6000" dirty="0">
                <a:solidFill>
                  <a:srgbClr val="FF0000"/>
                </a:solidFill>
                <a:latin typeface="Arial" pitchFamily="34" charset="0"/>
                <a:ea typeface="微软雅黑" pitchFamily="34" charset="-122"/>
                <a:sym typeface="+mn-ea"/>
              </a:rPr>
              <a:t> </a:t>
            </a:r>
            <a:r>
              <a:rPr lang="en-US" sz="6000" dirty="0" smtClean="0">
                <a:solidFill>
                  <a:srgbClr val="FF0000"/>
                </a:solidFill>
                <a:latin typeface="Arial" pitchFamily="34" charset="0"/>
                <a:ea typeface="微软雅黑" pitchFamily="34" charset="-122"/>
                <a:sym typeface="+mn-ea"/>
              </a:rPr>
              <a:t>                                 </a:t>
            </a:r>
            <a:r>
              <a:rPr sz="6000" dirty="0" smtClean="0">
                <a:solidFill>
                  <a:srgbClr val="FF0000"/>
                </a:solidFill>
                <a:latin typeface="Arial" pitchFamily="34" charset="0"/>
                <a:ea typeface="微软雅黑" pitchFamily="34" charset="-122"/>
                <a:sym typeface="+mn-ea"/>
              </a:rPr>
              <a:t>任姗姗</a:t>
            </a:r>
            <a:endParaRPr sz="6000" dirty="0">
              <a:solidFill>
                <a:srgbClr val="FF0000"/>
              </a:solidFill>
              <a:latin typeface="Arial" pitchFamily="34" charset="0"/>
              <a:ea typeface="微软雅黑" pitchFamily="34" charset="-122"/>
              <a:sym typeface="+mn-ea"/>
            </a:endParaRPr>
          </a:p>
          <a:p>
            <a:endParaRPr lang="en-US" sz="6000" dirty="0">
              <a:solidFill>
                <a:srgbClr val="FF0000"/>
              </a:solidFill>
              <a:latin typeface="Arial" pitchFamily="34" charset="0"/>
              <a:ea typeface="微软雅黑" pitchFamily="34" charset="-122"/>
              <a:sym typeface="+mn-ea"/>
            </a:endParaRPr>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8" name="图片 17" descr="u=5615571,2197183271&amp;fm=21&amp;gp=0"/>
          <p:cNvPicPr>
            <a:picLocks noChangeAspect="1"/>
          </p:cNvPicPr>
          <p:nvPr/>
        </p:nvPicPr>
        <p:blipFill>
          <a:blip r:embed="rId2">
            <a:clrChange>
              <a:clrFrom>
                <a:srgbClr val="F9F8F6">
                  <a:alpha val="100000"/>
                </a:srgbClr>
              </a:clrFrom>
              <a:clrTo>
                <a:srgbClr val="F9F8F6">
                  <a:alpha val="100000"/>
                  <a:alpha val="0"/>
                </a:srgbClr>
              </a:clrTo>
            </a:clrChange>
          </a:blip>
          <a:srcRect/>
          <a:stretch>
            <a:fillRect/>
          </a:stretch>
        </p:blipFill>
        <p:spPr>
          <a:xfrm>
            <a:off x="17780" y="-33655"/>
            <a:ext cx="6429375" cy="3797300"/>
          </a:xfrm>
          <a:prstGeom prst="rect">
            <a:avLst/>
          </a:prstGeom>
        </p:spPr>
      </p:pic>
      <p:sp>
        <p:nvSpPr>
          <p:cNvPr id="4" name="副标题 3"/>
          <p:cNvSpPr>
            <a:spLocks noGrp="1"/>
          </p:cNvSpPr>
          <p:nvPr>
            <p:ph type="subTitle" idx="1"/>
          </p:nvPr>
        </p:nvSpPr>
        <p:spPr>
          <a:xfrm>
            <a:off x="-1480185" y="3110865"/>
            <a:ext cx="6832600" cy="485775"/>
          </a:xfrm>
        </p:spPr>
        <p:txBody>
          <a:bodyPr/>
          <a:lstStyle/>
          <a:p>
            <a:r>
              <a:rPr sz="4000">
                <a:solidFill>
                  <a:schemeClr val="accent1">
                    <a:lumMod val="60000"/>
                    <a:lumOff val="40000"/>
                  </a:schemeClr>
                </a:solidFill>
                <a:sym typeface="+mn-ea"/>
              </a:rPr>
              <a:t>取自全球，健康全家</a:t>
            </a:r>
            <a:endParaRPr lang="zh-CN" altLang="en-US" sz="4000">
              <a:solidFill>
                <a:schemeClr val="accent1">
                  <a:lumMod val="60000"/>
                  <a:lumOff val="40000"/>
                </a:schemeClr>
              </a:solidFill>
            </a:endParaRPr>
          </a:p>
        </p:txBody>
      </p:sp>
      <p:sp>
        <p:nvSpPr>
          <p:cNvPr id="5" name="标题 4"/>
          <p:cNvSpPr>
            <a:spLocks noGrp="1"/>
          </p:cNvSpPr>
          <p:nvPr>
            <p:ph type="ctrTitle"/>
          </p:nvPr>
        </p:nvSpPr>
        <p:spPr>
          <a:xfrm>
            <a:off x="534035" y="2567305"/>
            <a:ext cx="6832600" cy="936625"/>
          </a:xfrm>
        </p:spPr>
        <p:txBody>
          <a:bodyPr/>
          <a:lstStyle/>
          <a:p>
            <a:pPr algn="ctr"/>
            <a:endParaRPr lang="zh-CN" altLang="en-US" sz="6000">
              <a:solidFill>
                <a:schemeClr val="accent1">
                  <a:lumMod val="60000"/>
                  <a:lumOff val="40000"/>
                </a:schemeClr>
              </a:solidFill>
              <a:effectLst>
                <a:outerShdw blurRad="38100" dist="19050" dir="2700000" algn="tl" rotWithShape="0">
                  <a:schemeClr val="dk1">
                    <a:alpha val="40000"/>
                  </a:schemeClr>
                </a:outerShdw>
              </a:effectLst>
              <a:sym typeface="+mn-ea"/>
            </a:endParaRPr>
          </a:p>
          <a:p>
            <a:pPr algn="ctr"/>
            <a:endParaRPr lang="zh-CN" altLang="en-US" sz="4000">
              <a:solidFill>
                <a:schemeClr val="accent1">
                  <a:lumMod val="60000"/>
                  <a:lumOff val="40000"/>
                </a:schemeClr>
              </a:solidFill>
            </a:endParaRPr>
          </a:p>
        </p:txBody>
      </p:sp>
      <p:sp>
        <p:nvSpPr>
          <p:cNvPr id="8" name="文本框 7"/>
          <p:cNvSpPr txBox="1"/>
          <p:nvPr/>
        </p:nvSpPr>
        <p:spPr>
          <a:xfrm>
            <a:off x="988695" y="1178560"/>
            <a:ext cx="4246880" cy="1310640"/>
          </a:xfrm>
          <a:prstGeom prst="rect">
            <a:avLst/>
          </a:prstGeom>
          <a:noFill/>
        </p:spPr>
        <p:txBody>
          <a:bodyPr wrap="none" rtlCol="0">
            <a:spAutoFit/>
          </a:bodyPr>
          <a:lstStyle/>
          <a:p>
            <a:pPr algn="l"/>
            <a:r>
              <a:rPr lang="zh-CN" altLang="en-US" sz="8000">
                <a:solidFill>
                  <a:schemeClr val="accent4"/>
                </a:solidFill>
                <a:effectLst>
                  <a:outerShdw blurRad="38100" dist="19050" dir="2700000" algn="tl" rotWithShape="0">
                    <a:schemeClr val="dk1">
                      <a:alpha val="40000"/>
                    </a:schemeClr>
                  </a:outerShdw>
                </a:effectLst>
                <a:sym typeface="+mn-ea"/>
              </a:rPr>
              <a:t>汤臣倍健</a:t>
            </a:r>
          </a:p>
        </p:txBody>
      </p:sp>
      <p:sp>
        <p:nvSpPr>
          <p:cNvPr id="12" name="文本框 11"/>
          <p:cNvSpPr txBox="1"/>
          <p:nvPr/>
        </p:nvSpPr>
        <p:spPr>
          <a:xfrm>
            <a:off x="2270125" y="3761105"/>
            <a:ext cx="3081020" cy="566420"/>
          </a:xfrm>
          <a:prstGeom prst="rect">
            <a:avLst/>
          </a:prstGeom>
          <a:noFill/>
        </p:spPr>
        <p:txBody>
          <a:bodyPr wrap="square" rtlCol="0">
            <a:spAutoFit/>
          </a:bodyPr>
          <a:lstStyle/>
          <a:p>
            <a:pPr>
              <a:lnSpc>
                <a:spcPct val="130000"/>
              </a:lnSpc>
            </a:pPr>
            <a:r>
              <a:rPr lang="zh-CN" altLang="en-US" sz="2400" dirty="0" smtClean="0">
                <a:solidFill>
                  <a:schemeClr val="accent4"/>
                </a:solidFill>
                <a:effectLst>
                  <a:outerShdw blurRad="38100" dist="25400" dir="5400000" algn="ctr" rotWithShape="0">
                    <a:srgbClr val="6E747A">
                      <a:alpha val="43000"/>
                    </a:srgbClr>
                  </a:outerShdw>
                </a:effectLst>
                <a:latin typeface="Arial" pitchFamily="34" charset="0"/>
                <a:ea typeface="微软雅黑" pitchFamily="34" charset="-122"/>
              </a:rPr>
              <a:t>蛋白质粉</a:t>
            </a:r>
          </a:p>
        </p:txBody>
      </p:sp>
      <p:sp>
        <p:nvSpPr>
          <p:cNvPr id="13" name="文本框 12"/>
          <p:cNvSpPr txBox="1"/>
          <p:nvPr/>
        </p:nvSpPr>
        <p:spPr>
          <a:xfrm>
            <a:off x="530860" y="4662170"/>
            <a:ext cx="1750695" cy="487680"/>
          </a:xfrm>
          <a:prstGeom prst="rect">
            <a:avLst/>
          </a:prstGeom>
          <a:noFill/>
        </p:spPr>
        <p:txBody>
          <a:bodyPr wrap="square" rtlCol="0">
            <a:spAutoFit/>
          </a:bodyPr>
          <a:lstStyle/>
          <a:p>
            <a:pPr>
              <a:lnSpc>
                <a:spcPct val="130000"/>
              </a:lnSpc>
            </a:pPr>
            <a:r>
              <a:rPr lang="zh-CN" altLang="en-US" sz="2000" b="1" dirty="0" smtClean="0">
                <a:solidFill>
                  <a:schemeClr val="accent5">
                    <a:lumMod val="75000"/>
                  </a:schemeClr>
                </a:solidFill>
                <a:latin typeface="Arial" pitchFamily="34" charset="0"/>
                <a:ea typeface="微软雅黑" pitchFamily="34" charset="-122"/>
              </a:rPr>
              <a:t>·</a:t>
            </a:r>
            <a:r>
              <a:rPr lang="zh-CN" altLang="en-US" sz="2000" dirty="0" smtClean="0">
                <a:solidFill>
                  <a:schemeClr val="accent5">
                    <a:lumMod val="75000"/>
                  </a:schemeClr>
                </a:solidFill>
                <a:latin typeface="Arial" pitchFamily="34" charset="0"/>
                <a:ea typeface="微软雅黑" pitchFamily="34" charset="-122"/>
              </a:rPr>
              <a:t> </a:t>
            </a:r>
            <a:r>
              <a:rPr lang="en-US" altLang="zh-CN" sz="2000" dirty="0" smtClean="0">
                <a:solidFill>
                  <a:schemeClr val="accent5">
                    <a:lumMod val="75000"/>
                  </a:schemeClr>
                </a:solidFill>
                <a:latin typeface="Arial" pitchFamily="34" charset="0"/>
                <a:ea typeface="微软雅黑" pitchFamily="34" charset="-122"/>
              </a:rPr>
              <a:t>1  </a:t>
            </a:r>
            <a:r>
              <a:rPr lang="zh-CN" altLang="en-US" sz="2000" dirty="0" smtClean="0">
                <a:solidFill>
                  <a:schemeClr val="accent5">
                    <a:lumMod val="75000"/>
                  </a:schemeClr>
                </a:solidFill>
                <a:latin typeface="Arial" pitchFamily="34" charset="0"/>
                <a:ea typeface="微软雅黑" pitchFamily="34" charset="-122"/>
              </a:rPr>
              <a:t>产品说明</a:t>
            </a:r>
          </a:p>
        </p:txBody>
      </p:sp>
      <p:sp>
        <p:nvSpPr>
          <p:cNvPr id="15" name="文本框 14"/>
          <p:cNvSpPr txBox="1"/>
          <p:nvPr/>
        </p:nvSpPr>
        <p:spPr>
          <a:xfrm>
            <a:off x="511175" y="5240740"/>
            <a:ext cx="1910715" cy="572464"/>
          </a:xfrm>
          <a:prstGeom prst="rect">
            <a:avLst/>
          </a:prstGeom>
          <a:noFill/>
        </p:spPr>
        <p:txBody>
          <a:bodyPr wrap="square" rtlCol="0">
            <a:spAutoFit/>
          </a:bodyPr>
          <a:lstStyle/>
          <a:p>
            <a:pPr algn="l">
              <a:lnSpc>
                <a:spcPct val="130000"/>
              </a:lnSpc>
            </a:pPr>
            <a:r>
              <a:rPr lang="zh-CN" altLang="en-US" sz="2400" b="1" dirty="0" smtClean="0">
                <a:solidFill>
                  <a:schemeClr val="accent5">
                    <a:lumMod val="75000"/>
                  </a:schemeClr>
                </a:solidFill>
                <a:latin typeface="Arial" pitchFamily="34" charset="0"/>
                <a:ea typeface="微软雅黑" pitchFamily="34" charset="-122"/>
                <a:sym typeface="+mn-ea"/>
              </a:rPr>
              <a:t>·</a:t>
            </a:r>
            <a:r>
              <a:rPr lang="zh-CN" altLang="en-US" sz="2000" b="1" dirty="0" smtClean="0">
                <a:solidFill>
                  <a:schemeClr val="accent5">
                    <a:lumMod val="75000"/>
                  </a:schemeClr>
                </a:solidFill>
                <a:latin typeface="Arial" pitchFamily="34" charset="0"/>
                <a:ea typeface="微软雅黑" pitchFamily="34" charset="-122"/>
                <a:sym typeface="+mn-ea"/>
              </a:rPr>
              <a:t> </a:t>
            </a:r>
            <a:r>
              <a:rPr lang="en-US" altLang="zh-CN" sz="2000" dirty="0" smtClean="0">
                <a:solidFill>
                  <a:schemeClr val="accent5">
                    <a:lumMod val="75000"/>
                  </a:schemeClr>
                </a:solidFill>
                <a:latin typeface="Arial" pitchFamily="34" charset="0"/>
                <a:ea typeface="微软雅黑" pitchFamily="34" charset="-122"/>
                <a:sym typeface="+mn-ea"/>
              </a:rPr>
              <a:t>2  </a:t>
            </a:r>
            <a:r>
              <a:rPr lang="zh-CN" altLang="en-US" sz="2000" dirty="0" smtClean="0">
                <a:solidFill>
                  <a:schemeClr val="accent5">
                    <a:lumMod val="75000"/>
                  </a:schemeClr>
                </a:solidFill>
                <a:latin typeface="Arial" pitchFamily="34" charset="0"/>
                <a:ea typeface="微软雅黑" pitchFamily="34" charset="-122"/>
                <a:sym typeface="+mn-ea"/>
              </a:rPr>
              <a:t>产品特点</a:t>
            </a:r>
          </a:p>
        </p:txBody>
      </p:sp>
      <p:sp>
        <p:nvSpPr>
          <p:cNvPr id="16" name="文本框 15"/>
          <p:cNvSpPr txBox="1"/>
          <p:nvPr/>
        </p:nvSpPr>
        <p:spPr>
          <a:xfrm>
            <a:off x="501015" y="5745480"/>
            <a:ext cx="1635760" cy="487680"/>
          </a:xfrm>
          <a:prstGeom prst="rect">
            <a:avLst/>
          </a:prstGeom>
          <a:noFill/>
        </p:spPr>
        <p:txBody>
          <a:bodyPr wrap="none" rtlCol="0">
            <a:spAutoFit/>
          </a:bodyPr>
          <a:lstStyle/>
          <a:p>
            <a:pPr algn="l">
              <a:lnSpc>
                <a:spcPct val="130000"/>
              </a:lnSpc>
            </a:pPr>
            <a:r>
              <a:rPr lang="zh-CN" altLang="en-US" sz="2000" b="1" dirty="0" smtClean="0">
                <a:solidFill>
                  <a:schemeClr val="accent5">
                    <a:lumMod val="75000"/>
                  </a:schemeClr>
                </a:solidFill>
                <a:latin typeface="Arial" pitchFamily="34" charset="0"/>
                <a:ea typeface="微软雅黑" pitchFamily="34" charset="-122"/>
                <a:sym typeface="+mn-ea"/>
              </a:rPr>
              <a:t>·</a:t>
            </a:r>
            <a:r>
              <a:rPr lang="zh-CN" altLang="en-US" sz="2000" dirty="0" smtClean="0">
                <a:solidFill>
                  <a:schemeClr val="accent5">
                    <a:lumMod val="75000"/>
                  </a:schemeClr>
                </a:solidFill>
                <a:latin typeface="Arial" pitchFamily="34" charset="0"/>
                <a:ea typeface="微软雅黑" pitchFamily="34" charset="-122"/>
                <a:sym typeface="+mn-ea"/>
              </a:rPr>
              <a:t> </a:t>
            </a:r>
            <a:r>
              <a:rPr lang="en-US" altLang="zh-CN" sz="2000" dirty="0" smtClean="0">
                <a:solidFill>
                  <a:schemeClr val="accent5">
                    <a:lumMod val="75000"/>
                  </a:schemeClr>
                </a:solidFill>
                <a:latin typeface="Arial" pitchFamily="34" charset="0"/>
                <a:ea typeface="微软雅黑" pitchFamily="34" charset="-122"/>
                <a:sym typeface="+mn-ea"/>
              </a:rPr>
              <a:t>3  </a:t>
            </a:r>
            <a:r>
              <a:rPr lang="zh-CN" altLang="en-US" sz="2000" dirty="0" smtClean="0">
                <a:solidFill>
                  <a:schemeClr val="accent5">
                    <a:lumMod val="75000"/>
                  </a:schemeClr>
                </a:solidFill>
                <a:latin typeface="Arial" pitchFamily="34" charset="0"/>
                <a:ea typeface="微软雅黑" pitchFamily="34" charset="-122"/>
                <a:sym typeface="+mn-ea"/>
              </a:rPr>
              <a:t>产品功效</a:t>
            </a:r>
          </a:p>
        </p:txBody>
      </p:sp>
      <p:sp>
        <p:nvSpPr>
          <p:cNvPr id="17" name="文本框 16"/>
          <p:cNvSpPr txBox="1"/>
          <p:nvPr/>
        </p:nvSpPr>
        <p:spPr>
          <a:xfrm>
            <a:off x="492125" y="6260465"/>
            <a:ext cx="1635760" cy="487680"/>
          </a:xfrm>
          <a:prstGeom prst="rect">
            <a:avLst/>
          </a:prstGeom>
          <a:noFill/>
        </p:spPr>
        <p:txBody>
          <a:bodyPr wrap="none" rtlCol="0">
            <a:spAutoFit/>
          </a:bodyPr>
          <a:lstStyle/>
          <a:p>
            <a:pPr algn="l">
              <a:lnSpc>
                <a:spcPct val="130000"/>
              </a:lnSpc>
            </a:pPr>
            <a:r>
              <a:rPr lang="zh-CN" altLang="en-US" sz="2000" b="1" dirty="0" smtClean="0">
                <a:solidFill>
                  <a:schemeClr val="accent5">
                    <a:lumMod val="75000"/>
                  </a:schemeClr>
                </a:solidFill>
                <a:latin typeface="Arial" pitchFamily="34" charset="0"/>
                <a:ea typeface="微软雅黑" pitchFamily="34" charset="-122"/>
                <a:sym typeface="+mn-ea"/>
              </a:rPr>
              <a:t>·</a:t>
            </a:r>
            <a:r>
              <a:rPr lang="zh-CN" altLang="en-US" sz="2000" dirty="0" smtClean="0">
                <a:solidFill>
                  <a:schemeClr val="accent5">
                    <a:lumMod val="75000"/>
                  </a:schemeClr>
                </a:solidFill>
                <a:latin typeface="Arial" pitchFamily="34" charset="0"/>
                <a:ea typeface="微软雅黑" pitchFamily="34" charset="-122"/>
                <a:sym typeface="+mn-ea"/>
              </a:rPr>
              <a:t> </a:t>
            </a:r>
            <a:r>
              <a:rPr lang="en-US" altLang="zh-CN" sz="2000" dirty="0" smtClean="0">
                <a:solidFill>
                  <a:schemeClr val="accent5">
                    <a:lumMod val="75000"/>
                  </a:schemeClr>
                </a:solidFill>
                <a:latin typeface="Arial" pitchFamily="34" charset="0"/>
                <a:ea typeface="微软雅黑" pitchFamily="34" charset="-122"/>
                <a:sym typeface="+mn-ea"/>
              </a:rPr>
              <a:t>4  </a:t>
            </a:r>
            <a:r>
              <a:rPr lang="zh-CN" altLang="en-US" sz="2000" dirty="0" smtClean="0">
                <a:solidFill>
                  <a:schemeClr val="accent5">
                    <a:lumMod val="75000"/>
                  </a:schemeClr>
                </a:solidFill>
                <a:latin typeface="Arial" pitchFamily="34" charset="0"/>
                <a:ea typeface="微软雅黑" pitchFamily="34" charset="-122"/>
                <a:sym typeface="+mn-ea"/>
              </a:rPr>
              <a:t>适用人群</a:t>
            </a:r>
          </a:p>
        </p:txBody>
      </p:sp>
      <p:pic>
        <p:nvPicPr>
          <p:cNvPr id="19" name="图片 18" descr="2531170_213641177000_2"/>
          <p:cNvPicPr>
            <a:picLocks noChangeAspect="1"/>
          </p:cNvPicPr>
          <p:nvPr/>
        </p:nvPicPr>
        <p:blipFill>
          <a:blip r:embed="rId3" cstate="print">
            <a:clrChange>
              <a:clrFrom>
                <a:srgbClr val="FFFFFF">
                  <a:alpha val="100000"/>
                </a:srgbClr>
              </a:clrFrom>
              <a:clrTo>
                <a:srgbClr val="FFFFFF">
                  <a:alpha val="100000"/>
                  <a:alpha val="0"/>
                </a:srgbClr>
              </a:clrTo>
            </a:clrChange>
          </a:blip>
          <a:srcRect/>
          <a:stretch>
            <a:fillRect/>
          </a:stretch>
        </p:blipFill>
        <p:spPr>
          <a:xfrm>
            <a:off x="438785" y="4829175"/>
            <a:ext cx="254635" cy="254635"/>
          </a:xfrm>
          <a:prstGeom prst="rect">
            <a:avLst/>
          </a:prstGeom>
          <a:ln>
            <a:noFill/>
          </a:ln>
        </p:spPr>
      </p:pic>
      <p:pic>
        <p:nvPicPr>
          <p:cNvPr id="20" name="图片 19" descr="2531170_213641177000_2"/>
          <p:cNvPicPr>
            <a:picLocks noChangeAspect="1"/>
          </p:cNvPicPr>
          <p:nvPr/>
        </p:nvPicPr>
        <p:blipFill>
          <a:blip r:embed="rId3" cstate="print">
            <a:clrChange>
              <a:clrFrom>
                <a:srgbClr val="FFFFFF">
                  <a:alpha val="100000"/>
                </a:srgbClr>
              </a:clrFrom>
              <a:clrTo>
                <a:srgbClr val="FFFFFF">
                  <a:alpha val="100000"/>
                  <a:alpha val="0"/>
                </a:srgbClr>
              </a:clrTo>
            </a:clrChange>
          </a:blip>
          <a:srcRect/>
          <a:stretch>
            <a:fillRect/>
          </a:stretch>
        </p:blipFill>
        <p:spPr>
          <a:xfrm>
            <a:off x="439420" y="5352415"/>
            <a:ext cx="254635" cy="254635"/>
          </a:xfrm>
          <a:prstGeom prst="rect">
            <a:avLst/>
          </a:prstGeom>
          <a:ln>
            <a:noFill/>
          </a:ln>
        </p:spPr>
      </p:pic>
      <p:pic>
        <p:nvPicPr>
          <p:cNvPr id="21" name="图片 20" descr="2531170_213641177000_2"/>
          <p:cNvPicPr>
            <a:picLocks noChangeAspect="1"/>
          </p:cNvPicPr>
          <p:nvPr/>
        </p:nvPicPr>
        <p:blipFill>
          <a:blip r:embed="rId3" cstate="print">
            <a:clrChange>
              <a:clrFrom>
                <a:srgbClr val="FFFFFF">
                  <a:alpha val="100000"/>
                </a:srgbClr>
              </a:clrFrom>
              <a:clrTo>
                <a:srgbClr val="FFFFFF">
                  <a:alpha val="100000"/>
                  <a:alpha val="0"/>
                </a:srgbClr>
              </a:clrTo>
            </a:clrChange>
          </a:blip>
          <a:srcRect/>
          <a:stretch>
            <a:fillRect/>
          </a:stretch>
        </p:blipFill>
        <p:spPr>
          <a:xfrm>
            <a:off x="439420" y="5885180"/>
            <a:ext cx="254635" cy="254635"/>
          </a:xfrm>
          <a:prstGeom prst="rect">
            <a:avLst/>
          </a:prstGeom>
          <a:ln>
            <a:noFill/>
          </a:ln>
        </p:spPr>
      </p:pic>
      <p:pic>
        <p:nvPicPr>
          <p:cNvPr id="22" name="图片 21" descr="2531170_213641177000_2"/>
          <p:cNvPicPr>
            <a:picLocks noChangeAspect="1"/>
          </p:cNvPicPr>
          <p:nvPr/>
        </p:nvPicPr>
        <p:blipFill>
          <a:blip r:embed="rId3" cstate="print">
            <a:clrChange>
              <a:clrFrom>
                <a:srgbClr val="FFFFFF">
                  <a:alpha val="100000"/>
                </a:srgbClr>
              </a:clrFrom>
              <a:clrTo>
                <a:srgbClr val="FFFFFF">
                  <a:alpha val="100000"/>
                  <a:alpha val="0"/>
                </a:srgbClr>
              </a:clrTo>
            </a:clrChange>
          </a:blip>
          <a:srcRect/>
          <a:stretch>
            <a:fillRect/>
          </a:stretch>
        </p:blipFill>
        <p:spPr>
          <a:xfrm>
            <a:off x="429895" y="6389370"/>
            <a:ext cx="254635" cy="254635"/>
          </a:xfrm>
          <a:prstGeom prst="rect">
            <a:avLst/>
          </a:prstGeom>
          <a:ln>
            <a:noFill/>
          </a:ln>
        </p:spPr>
      </p:pic>
      <p:pic>
        <p:nvPicPr>
          <p:cNvPr id="2" name="图片 1" descr="111111111"/>
          <p:cNvPicPr>
            <a:picLocks noChangeAspect="1"/>
          </p:cNvPicPr>
          <p:nvPr/>
        </p:nvPicPr>
        <p:blipFill>
          <a:blip r:embed="rId4">
            <a:clrChange>
              <a:clrFrom>
                <a:srgbClr val="FFFFFF">
                  <a:alpha val="100000"/>
                </a:srgbClr>
              </a:clrFrom>
              <a:clrTo>
                <a:srgbClr val="FFFFFF">
                  <a:alpha val="100000"/>
                  <a:alpha val="0"/>
                </a:srgbClr>
              </a:clrTo>
            </a:clrChange>
          </a:blip>
          <a:srcRect/>
          <a:stretch>
            <a:fillRect/>
          </a:stretch>
        </p:blipFill>
        <p:spPr>
          <a:xfrm>
            <a:off x="6022340" y="207645"/>
            <a:ext cx="6473825" cy="64738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074" name="MH_PageTitle"/>
          <p:cNvSpPr>
            <a:spLocks noGrp="1"/>
          </p:cNvSpPr>
          <p:nvPr>
            <p:ph type="title"/>
          </p:nvPr>
        </p:nvSpPr>
        <p:spPr>
          <a:xfrm>
            <a:off x="241300" y="136525"/>
            <a:ext cx="3275330" cy="1325880"/>
          </a:xfrm>
        </p:spPr>
        <p:txBody>
          <a:bodyPr vert="horz" wrap="square" lIns="91440" tIns="45720" rIns="91440" bIns="45720" anchor="ctr"/>
          <a:lstStyle/>
          <a:p>
            <a:pPr eaLnBrk="1" hangingPunct="1"/>
            <a:r>
              <a:rPr lang="zh-CN" altLang="en-US" sz="6000" dirty="0">
                <a:solidFill>
                  <a:srgbClr val="00B050"/>
                </a:solidFill>
                <a:latin typeface="叶根友毛笔行书2.0版" charset="0"/>
                <a:ea typeface="叶根友毛笔行书2.0版" charset="0"/>
              </a:rPr>
              <a:t>汤臣倍健</a:t>
            </a:r>
          </a:p>
        </p:txBody>
      </p:sp>
      <p:sp>
        <p:nvSpPr>
          <p:cNvPr id="3075" name="MH_Title_1"/>
          <p:cNvSpPr/>
          <p:nvPr/>
        </p:nvSpPr>
        <p:spPr>
          <a:xfrm>
            <a:off x="5283835" y="3334385"/>
            <a:ext cx="1614805" cy="1603375"/>
          </a:xfrm>
          <a:prstGeom prst="octagon">
            <a:avLst>
              <a:gd name="adj" fmla="val 29287"/>
            </a:avLst>
          </a:prstGeom>
          <a:solidFill>
            <a:srgbClr val="F2B508"/>
          </a:solidFill>
          <a:ln w="9525">
            <a:noFill/>
            <a:miter/>
          </a:ln>
        </p:spPr>
        <p:txBody>
          <a:bodyPr lIns="0" tIns="0" rIns="0" bIns="0" anchor="ctr" anchorCtr="1"/>
          <a:lstStyle/>
          <a:p>
            <a:pPr lvl="0" algn="ctr" eaLnBrk="1" hangingPunct="1"/>
            <a:r>
              <a:rPr lang="zh-CN" altLang="en-US" sz="4000" dirty="0">
                <a:solidFill>
                  <a:srgbClr val="C00000"/>
                </a:solidFill>
                <a:latin typeface="微软雅黑" pitchFamily="34" charset="-122"/>
                <a:ea typeface="微软雅黑" pitchFamily="34" charset="-122"/>
              </a:rPr>
              <a:t>产品    说明</a:t>
            </a:r>
          </a:p>
        </p:txBody>
      </p:sp>
      <p:sp>
        <p:nvSpPr>
          <p:cNvPr id="3076" name="MH_SubTitle_2"/>
          <p:cNvSpPr/>
          <p:nvPr/>
        </p:nvSpPr>
        <p:spPr>
          <a:xfrm>
            <a:off x="5713730" y="2466975"/>
            <a:ext cx="737870" cy="739775"/>
          </a:xfrm>
          <a:prstGeom prst="rect">
            <a:avLst/>
          </a:prstGeom>
          <a:solidFill>
            <a:srgbClr val="5BD4CE"/>
          </a:solidFill>
          <a:ln w="9525">
            <a:noFill/>
            <a:miter/>
          </a:ln>
        </p:spPr>
        <p:txBody>
          <a:bodyPr lIns="0" tIns="0" rIns="0" bIns="0" anchor="ctr" anchorCtr="1"/>
          <a:lstStyle/>
          <a:p>
            <a:pPr lvl="0" eaLnBrk="1" hangingPunct="1"/>
            <a:r>
              <a:rPr lang="zh-CN" altLang="en-US" dirty="0">
                <a:solidFill>
                  <a:schemeClr val="accent1">
                    <a:lumMod val="50000"/>
                  </a:schemeClr>
                </a:solidFill>
                <a:latin typeface="幼圆" pitchFamily="49" charset="-122"/>
                <a:ea typeface="微软雅黑" pitchFamily="34" charset="-122"/>
              </a:rPr>
              <a:t>主要  成分</a:t>
            </a:r>
          </a:p>
        </p:txBody>
      </p:sp>
      <p:sp>
        <p:nvSpPr>
          <p:cNvPr id="3077" name="MH_SubTitle_6"/>
          <p:cNvSpPr/>
          <p:nvPr/>
        </p:nvSpPr>
        <p:spPr>
          <a:xfrm>
            <a:off x="5713730" y="5040630"/>
            <a:ext cx="737870" cy="739775"/>
          </a:xfrm>
          <a:prstGeom prst="rect">
            <a:avLst/>
          </a:prstGeom>
          <a:solidFill>
            <a:srgbClr val="5BD4CE"/>
          </a:solidFill>
          <a:ln w="9525">
            <a:noFill/>
            <a:miter/>
          </a:ln>
        </p:spPr>
        <p:txBody>
          <a:bodyPr lIns="0" tIns="0" rIns="0" bIns="0" anchor="ctr" anchorCtr="1"/>
          <a:lstStyle/>
          <a:p>
            <a:pPr lvl="0" eaLnBrk="1" hangingPunct="1"/>
            <a:r>
              <a:rPr lang="en-US" altLang="zh-CN" dirty="0">
                <a:solidFill>
                  <a:schemeClr val="accent1">
                    <a:lumMod val="50000"/>
                  </a:schemeClr>
                </a:solidFill>
                <a:latin typeface="幼圆" pitchFamily="49" charset="-122"/>
                <a:ea typeface="微软雅黑" pitchFamily="34" charset="-122"/>
              </a:rPr>
              <a:t>保质期</a:t>
            </a:r>
          </a:p>
        </p:txBody>
      </p:sp>
      <p:sp>
        <p:nvSpPr>
          <p:cNvPr id="3078" name="MH_SubTitle_4"/>
          <p:cNvSpPr/>
          <p:nvPr/>
        </p:nvSpPr>
        <p:spPr>
          <a:xfrm>
            <a:off x="7031355" y="3771900"/>
            <a:ext cx="739775" cy="739775"/>
          </a:xfrm>
          <a:prstGeom prst="rect">
            <a:avLst/>
          </a:prstGeom>
          <a:solidFill>
            <a:srgbClr val="5BD4CE"/>
          </a:solidFill>
          <a:ln w="9525">
            <a:noFill/>
            <a:miter/>
          </a:ln>
        </p:spPr>
        <p:txBody>
          <a:bodyPr lIns="0" tIns="0" rIns="0" bIns="0" anchor="ctr" anchorCtr="1"/>
          <a:lstStyle/>
          <a:p>
            <a:pPr lvl="0" eaLnBrk="1" hangingPunct="1"/>
            <a:r>
              <a:rPr lang="zh-CN" altLang="en-US" dirty="0">
                <a:solidFill>
                  <a:schemeClr val="accent1">
                    <a:lumMod val="50000"/>
                  </a:schemeClr>
                </a:solidFill>
                <a:latin typeface="幼圆" pitchFamily="49" charset="-122"/>
                <a:ea typeface="微软雅黑" pitchFamily="34" charset="-122"/>
              </a:rPr>
              <a:t>适宜</a:t>
            </a:r>
          </a:p>
          <a:p>
            <a:pPr lvl="0" eaLnBrk="1" hangingPunct="1"/>
            <a:r>
              <a:rPr lang="zh-CN" altLang="en-US" dirty="0">
                <a:solidFill>
                  <a:schemeClr val="accent1">
                    <a:lumMod val="50000"/>
                  </a:schemeClr>
                </a:solidFill>
                <a:latin typeface="幼圆" pitchFamily="49" charset="-122"/>
                <a:ea typeface="微软雅黑" pitchFamily="34" charset="-122"/>
              </a:rPr>
              <a:t>人群</a:t>
            </a:r>
          </a:p>
        </p:txBody>
      </p:sp>
      <p:sp>
        <p:nvSpPr>
          <p:cNvPr id="3079" name="MH_SubTitle_8"/>
          <p:cNvSpPr/>
          <p:nvPr/>
        </p:nvSpPr>
        <p:spPr>
          <a:xfrm>
            <a:off x="4418330" y="3771900"/>
            <a:ext cx="739775" cy="739775"/>
          </a:xfrm>
          <a:prstGeom prst="rect">
            <a:avLst/>
          </a:prstGeom>
          <a:solidFill>
            <a:srgbClr val="5BD4CE"/>
          </a:solidFill>
          <a:ln w="9525">
            <a:noFill/>
            <a:miter/>
          </a:ln>
        </p:spPr>
        <p:txBody>
          <a:bodyPr lIns="0" tIns="0" rIns="0" bIns="0" anchor="ctr" anchorCtr="1"/>
          <a:lstStyle/>
          <a:p>
            <a:pPr lvl="0" eaLnBrk="1" hangingPunct="1"/>
            <a:r>
              <a:rPr lang="en-US" altLang="zh-CN" dirty="0">
                <a:solidFill>
                  <a:schemeClr val="accent1">
                    <a:lumMod val="50000"/>
                  </a:schemeClr>
                </a:solidFill>
                <a:latin typeface="幼圆" pitchFamily="49" charset="-122"/>
                <a:ea typeface="微软雅黑" pitchFamily="34" charset="-122"/>
              </a:rPr>
              <a:t>贮藏 方法</a:t>
            </a:r>
          </a:p>
        </p:txBody>
      </p:sp>
      <p:sp>
        <p:nvSpPr>
          <p:cNvPr id="3080" name="MH_SubTitle_5"/>
          <p:cNvSpPr/>
          <p:nvPr/>
        </p:nvSpPr>
        <p:spPr>
          <a:xfrm rot="-2700000">
            <a:off x="6628130" y="4675505"/>
            <a:ext cx="739775" cy="737870"/>
          </a:xfrm>
          <a:prstGeom prst="rect">
            <a:avLst/>
          </a:prstGeom>
          <a:solidFill>
            <a:srgbClr val="5BD4CE"/>
          </a:solidFill>
          <a:ln w="9525">
            <a:noFill/>
            <a:miter/>
          </a:ln>
        </p:spPr>
        <p:txBody>
          <a:bodyPr lIns="0" tIns="0" rIns="0" bIns="0" anchor="ctr" anchorCtr="1"/>
          <a:lstStyle/>
          <a:p>
            <a:pPr lvl="0">
              <a:lnSpc>
                <a:spcPct val="85000"/>
              </a:lnSpc>
              <a:spcBef>
                <a:spcPct val="30000"/>
              </a:spcBef>
            </a:pPr>
            <a:r>
              <a:rPr lang="zh-CN" altLang="en-US" dirty="0">
                <a:solidFill>
                  <a:schemeClr val="accent1">
                    <a:lumMod val="50000"/>
                  </a:schemeClr>
                </a:solidFill>
                <a:latin typeface="幼圆" pitchFamily="49" charset="-122"/>
                <a:ea typeface="微软雅黑" pitchFamily="34" charset="-122"/>
              </a:rPr>
              <a:t>规格</a:t>
            </a:r>
          </a:p>
        </p:txBody>
      </p:sp>
      <p:sp>
        <p:nvSpPr>
          <p:cNvPr id="3081" name="MH_SubTitle_1"/>
          <p:cNvSpPr/>
          <p:nvPr/>
        </p:nvSpPr>
        <p:spPr>
          <a:xfrm rot="-2700000">
            <a:off x="4789805" y="2847975"/>
            <a:ext cx="739775" cy="738505"/>
          </a:xfrm>
          <a:prstGeom prst="rect">
            <a:avLst/>
          </a:prstGeom>
          <a:solidFill>
            <a:srgbClr val="5BD4CE"/>
          </a:solidFill>
          <a:ln w="9525">
            <a:noFill/>
            <a:miter/>
          </a:ln>
        </p:spPr>
        <p:txBody>
          <a:bodyPr lIns="0" tIns="0" rIns="0" bIns="0" anchor="ctr" anchorCtr="1"/>
          <a:lstStyle/>
          <a:p>
            <a:pPr lvl="0">
              <a:lnSpc>
                <a:spcPct val="85000"/>
              </a:lnSpc>
              <a:spcBef>
                <a:spcPct val="30000"/>
              </a:spcBef>
            </a:pPr>
            <a:r>
              <a:rPr lang="en-US" altLang="zh-CN" dirty="0">
                <a:solidFill>
                  <a:schemeClr val="accent1">
                    <a:lumMod val="50000"/>
                  </a:schemeClr>
                </a:solidFill>
                <a:latin typeface="幼圆" pitchFamily="49" charset="-122"/>
                <a:ea typeface="微软雅黑" pitchFamily="34" charset="-122"/>
              </a:rPr>
              <a:t>用法 用量</a:t>
            </a:r>
          </a:p>
        </p:txBody>
      </p:sp>
      <p:sp>
        <p:nvSpPr>
          <p:cNvPr id="19" name="MH_Text_2"/>
          <p:cNvSpPr>
            <a:spLocks noChangeArrowheads="1"/>
          </p:cNvSpPr>
          <p:nvPr/>
        </p:nvSpPr>
        <p:spPr bwMode="auto">
          <a:xfrm>
            <a:off x="5212715" y="1550035"/>
            <a:ext cx="1806575" cy="934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fontScale="77500" lnSpcReduction="10000"/>
          </a:bodyPr>
          <a:lstStyle/>
          <a:p>
            <a:pPr marL="0" marR="0" lvl="0" indent="0" algn="ctr" defTabSz="914400" rtl="0" eaLnBrk="1" latinLnBrk="0" hangingPunct="1">
              <a:lnSpc>
                <a:spcPct val="120000"/>
              </a:lnSpc>
              <a:spcBef>
                <a:spcPts val="0"/>
              </a:spcBef>
              <a:spcAft>
                <a:spcPts val="0"/>
              </a:spcAft>
              <a:buClrTx/>
              <a:buSzTx/>
              <a:buFontTx/>
              <a:buNone/>
              <a:defRPr/>
            </a:pPr>
            <a:r>
              <a:rPr lang="da-DK" altLang="zh-CN" sz="1600" kern="0" noProof="0">
                <a:ln>
                  <a:noFill/>
                </a:ln>
                <a:solidFill>
                  <a:schemeClr val="accent6"/>
                </a:solidFill>
                <a:uLnTx/>
                <a:uFillTx/>
                <a:latin typeface="微软雅黑" pitchFamily="34" charset="-122"/>
                <a:ea typeface="微软雅黑" pitchFamily="34" charset="-122"/>
                <a:cs typeface="Arial" pitchFamily="34" charset="0"/>
                <a:sym typeface="+mn-ea"/>
              </a:rPr>
              <a:t>大豆分离蛋白</a:t>
            </a:r>
          </a:p>
          <a:p>
            <a:pPr marL="0" marR="0" lvl="0" indent="0" algn="ctr" defTabSz="914400" rtl="0" eaLnBrk="1" latinLnBrk="0" hangingPunct="1">
              <a:lnSpc>
                <a:spcPct val="120000"/>
              </a:lnSpc>
              <a:spcBef>
                <a:spcPts val="0"/>
              </a:spcBef>
              <a:spcAft>
                <a:spcPts val="0"/>
              </a:spcAft>
              <a:buClrTx/>
              <a:buSzTx/>
              <a:buFontTx/>
              <a:buNone/>
              <a:defRPr/>
            </a:pPr>
            <a:r>
              <a:rPr lang="da-DK" altLang="zh-CN" sz="1600" kern="0" noProof="0">
                <a:ln>
                  <a:noFill/>
                </a:ln>
                <a:solidFill>
                  <a:schemeClr val="accent6"/>
                </a:solidFill>
                <a:uLnTx/>
                <a:uFillTx/>
                <a:latin typeface="微软雅黑" pitchFamily="34" charset="-122"/>
                <a:ea typeface="微软雅黑" pitchFamily="34" charset="-122"/>
                <a:cs typeface="Arial" pitchFamily="34" charset="0"/>
                <a:sym typeface="+mn-ea"/>
              </a:rPr>
              <a:t> 乳清蛋白                        大豆磷脂                                  植脂末</a:t>
            </a:r>
          </a:p>
        </p:txBody>
      </p:sp>
      <p:sp>
        <p:nvSpPr>
          <p:cNvPr id="20" name="MH_Text_6"/>
          <p:cNvSpPr>
            <a:spLocks noChangeArrowheads="1"/>
          </p:cNvSpPr>
          <p:nvPr/>
        </p:nvSpPr>
        <p:spPr bwMode="auto">
          <a:xfrm>
            <a:off x="5340985" y="5749925"/>
            <a:ext cx="1437005" cy="607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en-US" altLang="zh-CN" sz="1600" b="0" i="0" u="none" strike="noStrike" kern="0" cap="none" spc="0" normalizeH="0" baseline="0" noProof="0">
                <a:ln>
                  <a:noFill/>
                </a:ln>
                <a:solidFill>
                  <a:schemeClr val="accent6"/>
                </a:solidFill>
                <a:effectLst/>
                <a:uLnTx/>
                <a:uFillTx/>
                <a:latin typeface="幼圆" panose="02010509060101010101" pitchFamily="49" charset="-122"/>
                <a:ea typeface="幼圆" panose="02010509060101010101" pitchFamily="49" charset="-122"/>
                <a:cs typeface="+mn-cs"/>
              </a:rPr>
              <a:t> 24个月</a:t>
            </a:r>
          </a:p>
        </p:txBody>
      </p:sp>
      <p:sp>
        <p:nvSpPr>
          <p:cNvPr id="21" name="MH_Text_3"/>
          <p:cNvSpPr>
            <a:spLocks noChangeArrowheads="1"/>
          </p:cNvSpPr>
          <p:nvPr/>
        </p:nvSpPr>
        <p:spPr bwMode="auto">
          <a:xfrm rot="2640000">
            <a:off x="6862445" y="2273300"/>
            <a:ext cx="1437005"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en-US" altLang="zh-CN" sz="1600" b="0" i="0" u="none" strike="noStrike" kern="0" cap="none" spc="0" normalizeH="0" baseline="0" noProof="0">
                <a:ln>
                  <a:noFill/>
                </a:ln>
                <a:solidFill>
                  <a:schemeClr val="accent6"/>
                </a:solidFill>
                <a:effectLst/>
                <a:uLnTx/>
                <a:uFillTx/>
                <a:latin typeface="幼圆" panose="02010509060101010101" pitchFamily="49" charset="-122"/>
                <a:ea typeface="幼圆" panose="02010509060101010101" pitchFamily="49" charset="-122"/>
                <a:cs typeface="+mn-cs"/>
              </a:rPr>
              <a:t>增强</a:t>
            </a:r>
          </a:p>
          <a:p>
            <a:pPr marL="0" marR="0" lvl="0" indent="0" algn="ctr" defTabSz="914400" rtl="0" eaLnBrk="1" latinLnBrk="0" hangingPunct="1">
              <a:lnSpc>
                <a:spcPct val="120000"/>
              </a:lnSpc>
              <a:spcBef>
                <a:spcPts val="0"/>
              </a:spcBef>
              <a:spcAft>
                <a:spcPts val="0"/>
              </a:spcAft>
              <a:buClrTx/>
              <a:buSzTx/>
              <a:buFontTx/>
              <a:buNone/>
              <a:defRPr/>
            </a:pPr>
            <a:r>
              <a:rPr kumimoji="0" lang="en-US" altLang="zh-CN" sz="1600" b="0" i="0" u="none" strike="noStrike" kern="0" cap="none" spc="0" normalizeH="0" baseline="0" noProof="0">
                <a:ln>
                  <a:noFill/>
                </a:ln>
                <a:solidFill>
                  <a:schemeClr val="accent6"/>
                </a:solidFill>
                <a:effectLst/>
                <a:uLnTx/>
                <a:uFillTx/>
                <a:latin typeface="幼圆" panose="02010509060101010101" pitchFamily="49" charset="-122"/>
                <a:ea typeface="幼圆" panose="02010509060101010101" pitchFamily="49" charset="-122"/>
                <a:cs typeface="+mn-cs"/>
              </a:rPr>
              <a:t>免疫力</a:t>
            </a:r>
          </a:p>
        </p:txBody>
      </p:sp>
      <p:sp>
        <p:nvSpPr>
          <p:cNvPr id="22" name="MH_Text_4"/>
          <p:cNvSpPr>
            <a:spLocks noChangeArrowheads="1"/>
          </p:cNvSpPr>
          <p:nvPr/>
        </p:nvSpPr>
        <p:spPr bwMode="auto">
          <a:xfrm rot="60000">
            <a:off x="7486015" y="3799840"/>
            <a:ext cx="1436370"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en-US" altLang="zh-CN" sz="1600" b="0" i="0" u="none" strike="noStrike" kern="0" cap="none" spc="0" normalizeH="0" baseline="0" noProof="0">
                <a:ln>
                  <a:noFill/>
                </a:ln>
                <a:solidFill>
                  <a:schemeClr val="accent6"/>
                </a:solidFill>
                <a:effectLst/>
                <a:uLnTx/>
                <a:uFillTx/>
                <a:latin typeface="幼圆" panose="02010509060101010101" pitchFamily="49" charset="-122"/>
                <a:ea typeface="幼圆" panose="02010509060101010101" pitchFamily="49" charset="-122"/>
                <a:cs typeface="+mn-cs"/>
              </a:rPr>
              <a:t>免疫力     低下者</a:t>
            </a:r>
          </a:p>
        </p:txBody>
      </p:sp>
      <p:sp>
        <p:nvSpPr>
          <p:cNvPr id="23" name="MH_Text_5"/>
          <p:cNvSpPr>
            <a:spLocks noChangeArrowheads="1"/>
          </p:cNvSpPr>
          <p:nvPr/>
        </p:nvSpPr>
        <p:spPr bwMode="auto">
          <a:xfrm rot="18900000">
            <a:off x="6819265" y="5254625"/>
            <a:ext cx="1436370"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en-US" altLang="zh-CN" sz="1600" b="0" i="0" u="none" strike="noStrike" kern="0" cap="none" spc="0" normalizeH="0" baseline="0" noProof="0">
                <a:ln>
                  <a:noFill/>
                </a:ln>
                <a:solidFill>
                  <a:schemeClr val="accent6"/>
                </a:solidFill>
                <a:effectLst/>
                <a:uLnTx/>
                <a:uFillTx/>
                <a:latin typeface="幼圆" panose="02010509060101010101" pitchFamily="49" charset="-122"/>
                <a:ea typeface="幼圆" panose="02010509060101010101" pitchFamily="49" charset="-122"/>
                <a:cs typeface="+mn-cs"/>
              </a:rPr>
              <a:t>455g/罐</a:t>
            </a:r>
          </a:p>
        </p:txBody>
      </p:sp>
      <p:sp>
        <p:nvSpPr>
          <p:cNvPr id="24" name="MH_Text_1"/>
          <p:cNvSpPr>
            <a:spLocks noChangeArrowheads="1"/>
          </p:cNvSpPr>
          <p:nvPr/>
        </p:nvSpPr>
        <p:spPr bwMode="auto">
          <a:xfrm rot="19020000">
            <a:off x="3804920" y="2235200"/>
            <a:ext cx="1438275"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fontScale="62500" lnSpcReduction="20000"/>
          </a:bodyPr>
          <a:lstStyle/>
          <a:p>
            <a:pPr marL="0" marR="0" lvl="0" indent="0" algn="ctr" defTabSz="914400" rtl="0" eaLnBrk="1" latinLnBrk="0" hangingPunct="1">
              <a:lnSpc>
                <a:spcPct val="120000"/>
              </a:lnSpc>
              <a:spcBef>
                <a:spcPts val="0"/>
              </a:spcBef>
              <a:spcAft>
                <a:spcPts val="0"/>
              </a:spcAft>
              <a:buClrTx/>
              <a:buSzTx/>
              <a:buFontTx/>
              <a:buNone/>
              <a:defRPr/>
            </a:pPr>
            <a:r>
              <a:rPr kumimoji="0" lang="en-US" altLang="zh-CN" sz="1600" b="0" i="0" u="none" strike="noStrike" kern="0" cap="none" spc="0" normalizeH="0" baseline="0" noProof="0">
                <a:ln>
                  <a:noFill/>
                </a:ln>
                <a:solidFill>
                  <a:schemeClr val="accent6"/>
                </a:solidFill>
                <a:effectLst/>
                <a:uLnTx/>
                <a:uFillTx/>
                <a:latin typeface="幼圆" panose="02010509060101010101" pitchFamily="49" charset="-122"/>
                <a:ea typeface="幼圆" panose="02010509060101010101" pitchFamily="49" charset="-122"/>
                <a:cs typeface="+mn-cs"/>
              </a:rPr>
              <a:t>每日10g，可加入牛奶、果汁及谷物、蔬菜等食品中食用</a:t>
            </a:r>
          </a:p>
        </p:txBody>
      </p:sp>
      <p:sp>
        <p:nvSpPr>
          <p:cNvPr id="25" name="MH_Text_8"/>
          <p:cNvSpPr>
            <a:spLocks noChangeArrowheads="1"/>
          </p:cNvSpPr>
          <p:nvPr/>
        </p:nvSpPr>
        <p:spPr bwMode="auto">
          <a:xfrm>
            <a:off x="2981325" y="3771900"/>
            <a:ext cx="1437005"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fontScale="82500" lnSpcReduction="20000"/>
          </a:bodyPr>
          <a:lstStyle/>
          <a:p>
            <a:pPr marL="0" marR="0" lvl="0" indent="0" algn="ctr" defTabSz="914400" rtl="0" eaLnBrk="1" latinLnBrk="0" hangingPunct="1">
              <a:lnSpc>
                <a:spcPct val="120000"/>
              </a:lnSpc>
              <a:spcBef>
                <a:spcPts val="0"/>
              </a:spcBef>
              <a:spcAft>
                <a:spcPts val="0"/>
              </a:spcAft>
              <a:buClrTx/>
              <a:buSzTx/>
              <a:buFontTx/>
              <a:buNone/>
              <a:defRPr/>
            </a:pPr>
            <a:r>
              <a:rPr kumimoji="0" lang="en-US" altLang="zh-CN" sz="1600" b="0" i="0" u="none" strike="noStrike" kern="0" cap="none" spc="0" normalizeH="0" baseline="0" noProof="0">
                <a:ln>
                  <a:noFill/>
                </a:ln>
                <a:solidFill>
                  <a:schemeClr val="accent6"/>
                </a:solidFill>
                <a:effectLst/>
                <a:uLnTx/>
                <a:uFillTx/>
                <a:latin typeface="幼圆" panose="02010509060101010101" pitchFamily="49" charset="-122"/>
                <a:ea typeface="幼圆" panose="02010509060101010101" pitchFamily="49" charset="-122"/>
                <a:cs typeface="+mn-cs"/>
              </a:rPr>
              <a:t>保持罐盖封闭，贮存于24℃以下阴凉干燥处</a:t>
            </a:r>
          </a:p>
        </p:txBody>
      </p:sp>
      <p:sp>
        <p:nvSpPr>
          <p:cNvPr id="26" name="MH_Text_7"/>
          <p:cNvSpPr>
            <a:spLocks noChangeArrowheads="1"/>
          </p:cNvSpPr>
          <p:nvPr/>
        </p:nvSpPr>
        <p:spPr bwMode="auto">
          <a:xfrm rot="2760000">
            <a:off x="3843655" y="5197475"/>
            <a:ext cx="1438275"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en-US" altLang="zh-CN" sz="1600" b="0" i="0" u="none" strike="noStrike" kern="0" cap="none" spc="0" normalizeH="0" baseline="0" noProof="0">
                <a:ln>
                  <a:noFill/>
                </a:ln>
                <a:solidFill>
                  <a:schemeClr val="accent6"/>
                </a:solidFill>
                <a:effectLst/>
                <a:uLnTx/>
                <a:uFillTx/>
                <a:latin typeface="幼圆" panose="02010509060101010101" pitchFamily="49" charset="-122"/>
                <a:ea typeface="幼圆" panose="02010509060101010101" pitchFamily="49" charset="-122"/>
                <a:cs typeface="+mn-cs"/>
              </a:rPr>
              <a:t>本品不能   代替药物</a:t>
            </a:r>
          </a:p>
        </p:txBody>
      </p:sp>
      <p:sp>
        <p:nvSpPr>
          <p:cNvPr id="3090" name="任意多边形 31"/>
          <p:cNvSpPr/>
          <p:nvPr/>
        </p:nvSpPr>
        <p:spPr>
          <a:xfrm rot="2752390">
            <a:off x="6637655" y="2832100"/>
            <a:ext cx="750570" cy="752475"/>
          </a:xfrm>
          <a:custGeom>
            <a:avLst/>
            <a:gdLst>
              <a:gd name="txL" fmla="*/ 0 w 749375"/>
              <a:gd name="txT" fmla="*/ 0 h 750938"/>
              <a:gd name="txR" fmla="*/ 749375 w 749375"/>
              <a:gd name="txB" fmla="*/ 750938 h 750938"/>
            </a:gdLst>
            <a:ahLst/>
            <a:cxnLst>
              <a:cxn ang="0">
                <a:pos x="0" y="11295"/>
              </a:cxn>
              <a:cxn ang="0">
                <a:pos x="741082" y="0"/>
              </a:cxn>
              <a:cxn ang="0">
                <a:pos x="752402" y="742720"/>
              </a:cxn>
              <a:cxn ang="0">
                <a:pos x="11319" y="754015"/>
              </a:cxn>
            </a:cxnLst>
            <a:rect l="txL" t="txT" r="txR" b="txB"/>
            <a:pathLst>
              <a:path w="749375" h="750938">
                <a:moveTo>
                  <a:pt x="0" y="11249"/>
                </a:moveTo>
                <a:lnTo>
                  <a:pt x="738101" y="0"/>
                </a:lnTo>
                <a:lnTo>
                  <a:pt x="749375" y="739689"/>
                </a:lnTo>
                <a:lnTo>
                  <a:pt x="11273" y="750938"/>
                </a:lnTo>
                <a:lnTo>
                  <a:pt x="0" y="11249"/>
                </a:lnTo>
                <a:close/>
              </a:path>
            </a:pathLst>
          </a:custGeom>
          <a:solidFill>
            <a:srgbClr val="5BD4CE"/>
          </a:solidFill>
          <a:ln w="9525">
            <a:noFill/>
            <a:miter/>
          </a:ln>
        </p:spPr>
        <p:txBody>
          <a:bodyPr lIns="0" tIns="0" rIns="0" bIns="0" anchor="ctr" anchorCtr="1"/>
          <a:lstStyle/>
          <a:p>
            <a:pPr lvl="0" algn="ctr" eaLnBrk="1" hangingPunct="1"/>
            <a:r>
              <a:rPr lang="zh-CN" altLang="en-US" dirty="0">
                <a:solidFill>
                  <a:schemeClr val="accent1">
                    <a:lumMod val="50000"/>
                  </a:schemeClr>
                </a:solidFill>
                <a:latin typeface="幼圆" pitchFamily="49" charset="-122"/>
                <a:ea typeface="微软雅黑" pitchFamily="34" charset="-122"/>
              </a:rPr>
              <a:t>保健 功能</a:t>
            </a:r>
          </a:p>
        </p:txBody>
      </p:sp>
      <p:sp>
        <p:nvSpPr>
          <p:cNvPr id="3091" name="任意多边形 30"/>
          <p:cNvSpPr/>
          <p:nvPr/>
        </p:nvSpPr>
        <p:spPr>
          <a:xfrm rot="2752390">
            <a:off x="4786630" y="4672330"/>
            <a:ext cx="752475" cy="752475"/>
          </a:xfrm>
          <a:custGeom>
            <a:avLst/>
            <a:gdLst>
              <a:gd name="txL" fmla="*/ 0 w 750962"/>
              <a:gd name="txT" fmla="*/ 0 h 750962"/>
              <a:gd name="txR" fmla="*/ 750962 w 750962"/>
              <a:gd name="txB" fmla="*/ 750962 h 750962"/>
            </a:gdLst>
            <a:ahLst/>
            <a:cxnLst>
              <a:cxn ang="0">
                <a:pos x="0" y="11319"/>
              </a:cxn>
              <a:cxn ang="0">
                <a:pos x="742672" y="0"/>
              </a:cxn>
              <a:cxn ang="0">
                <a:pos x="753991" y="742672"/>
              </a:cxn>
              <a:cxn ang="0">
                <a:pos x="11319" y="753991"/>
              </a:cxn>
            </a:cxnLst>
            <a:rect l="txL" t="txT" r="txR" b="txB"/>
            <a:pathLst>
              <a:path w="750962" h="750962">
                <a:moveTo>
                  <a:pt x="0" y="11273"/>
                </a:moveTo>
                <a:lnTo>
                  <a:pt x="739689" y="0"/>
                </a:lnTo>
                <a:lnTo>
                  <a:pt x="750962" y="739689"/>
                </a:lnTo>
                <a:lnTo>
                  <a:pt x="11273" y="750962"/>
                </a:lnTo>
                <a:lnTo>
                  <a:pt x="0" y="11273"/>
                </a:lnTo>
                <a:close/>
              </a:path>
            </a:pathLst>
          </a:custGeom>
          <a:solidFill>
            <a:srgbClr val="5BD4CE"/>
          </a:solidFill>
          <a:ln w="9525">
            <a:noFill/>
            <a:miter/>
          </a:ln>
        </p:spPr>
        <p:txBody>
          <a:bodyPr lIns="0" tIns="0" rIns="0" bIns="0" anchor="ctr" anchorCtr="1"/>
          <a:lstStyle/>
          <a:p>
            <a:pPr lvl="0" eaLnBrk="1" hangingPunct="1"/>
            <a:r>
              <a:rPr lang="en-US" altLang="zh-CN" dirty="0">
                <a:solidFill>
                  <a:schemeClr val="accent1">
                    <a:lumMod val="50000"/>
                  </a:schemeClr>
                </a:solidFill>
                <a:latin typeface="幼圆" pitchFamily="49" charset="-122"/>
                <a:ea typeface="微软雅黑" pitchFamily="34" charset="-122"/>
              </a:rPr>
              <a:t>注意 事项</a:t>
            </a:r>
          </a:p>
        </p:txBody>
      </p:sp>
      <p:pic>
        <p:nvPicPr>
          <p:cNvPr id="2" name="图片 1" descr="235108-1410120S64696"/>
          <p:cNvPicPr>
            <a:picLocks noChangeAspect="1"/>
          </p:cNvPicPr>
          <p:nvPr/>
        </p:nvPicPr>
        <p:blipFill>
          <a:blip r:embed="rId2">
            <a:clrChange>
              <a:clrFrom>
                <a:srgbClr val="59C0CF">
                  <a:alpha val="100000"/>
                </a:srgbClr>
              </a:clrFrom>
              <a:clrTo>
                <a:srgbClr val="59C0CF">
                  <a:alpha val="100000"/>
                  <a:alpha val="0"/>
                </a:srgbClr>
              </a:clrTo>
            </a:clrChange>
          </a:blip>
          <a:srcRect/>
          <a:stretch>
            <a:fillRect/>
          </a:stretch>
        </p:blipFill>
        <p:spPr>
          <a:xfrm>
            <a:off x="8430895" y="-3810"/>
            <a:ext cx="3727450" cy="3721100"/>
          </a:xfrm>
          <a:prstGeom prst="rect">
            <a:avLst/>
          </a:prstGeom>
        </p:spPr>
      </p:pic>
      <p:pic>
        <p:nvPicPr>
          <p:cNvPr id="4" name="图片 3" descr="111111111"/>
          <p:cNvPicPr>
            <a:picLocks noChangeAspect="1"/>
          </p:cNvPicPr>
          <p:nvPr/>
        </p:nvPicPr>
        <p:blipFill>
          <a:blip r:embed="rId3" cstate="print">
            <a:clrChange>
              <a:clrFrom>
                <a:srgbClr val="FFFFFF">
                  <a:alpha val="100000"/>
                </a:srgbClr>
              </a:clrFrom>
              <a:clrTo>
                <a:srgbClr val="FFFFFF">
                  <a:alpha val="100000"/>
                  <a:alpha val="0"/>
                </a:srgbClr>
              </a:clrTo>
            </a:clrChange>
          </a:blip>
          <a:srcRect/>
          <a:stretch>
            <a:fillRect/>
          </a:stretch>
        </p:blipFill>
        <p:spPr>
          <a:xfrm>
            <a:off x="3175" y="3649980"/>
            <a:ext cx="3192780" cy="3192780"/>
          </a:xfrm>
          <a:prstGeom prst="rect">
            <a:avLst/>
          </a:prstGeom>
        </p:spPr>
      </p:pic>
      <p:sp>
        <p:nvSpPr>
          <p:cNvPr id="6" name="椭圆 5"/>
          <p:cNvSpPr/>
          <p:nvPr/>
        </p:nvSpPr>
        <p:spPr>
          <a:xfrm>
            <a:off x="-8890" y="1247140"/>
            <a:ext cx="3878580" cy="2402840"/>
          </a:xfrm>
          <a:prstGeom prst="ellipse">
            <a:avLst/>
          </a:prstGeom>
          <a:gradFill>
            <a:gsLst>
              <a:gs pos="0">
                <a:srgbClr val="9EE256"/>
              </a:gs>
              <a:gs pos="100000">
                <a:srgbClr val="52762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10210" y="1721485"/>
            <a:ext cx="3281680" cy="1554480"/>
          </a:xfrm>
          <a:prstGeom prst="rect">
            <a:avLst/>
          </a:prstGeom>
          <a:noFill/>
        </p:spPr>
        <p:txBody>
          <a:bodyPr wrap="square" rtlCol="0">
            <a:spAutoFit/>
          </a:bodyPr>
          <a:lstStyle/>
          <a:p>
            <a:pPr algn="l"/>
            <a:r>
              <a:rPr lang="zh-CN" altLang="en-US" sz="1200">
                <a:solidFill>
                  <a:srgbClr val="C00000"/>
                </a:solidFill>
              </a:rPr>
              <a:t>蛋白质是生命的物质基础，是构成人体组织的主要成分，它占人体全部重量的20%左右，约占人体总固体量的45%。人体的一切细胞组织都由蛋白质组成，如大脑、内脏、血液、皮肤、肌肉、骨骼等一切组织器官都含有蛋白质。它也是机体生长和修复所不可缺少的营养素。人体每天要更新3%的蛋白质，因此为身体补充蛋白质极为重要。</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0" name="图片 19" descr="333333"/>
          <p:cNvPicPr>
            <a:picLocks noChangeAspect="1"/>
          </p:cNvPicPr>
          <p:nvPr/>
        </p:nvPicPr>
        <p:blipFill>
          <a:blip r:embed="rId2"/>
          <a:srcRect/>
          <a:stretch>
            <a:fillRect/>
          </a:stretch>
        </p:blipFill>
        <p:spPr>
          <a:xfrm>
            <a:off x="8295005" y="4401820"/>
            <a:ext cx="2981960" cy="1990725"/>
          </a:xfrm>
          <a:prstGeom prst="rect">
            <a:avLst/>
          </a:prstGeom>
        </p:spPr>
      </p:pic>
      <p:sp>
        <p:nvSpPr>
          <p:cNvPr id="16" name="椭圆形标注 15"/>
          <p:cNvSpPr/>
          <p:nvPr/>
        </p:nvSpPr>
        <p:spPr>
          <a:xfrm>
            <a:off x="4763770" y="2178050"/>
            <a:ext cx="2614930" cy="126555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形标注 5"/>
          <p:cNvSpPr/>
          <p:nvPr/>
        </p:nvSpPr>
        <p:spPr>
          <a:xfrm>
            <a:off x="400050" y="2890520"/>
            <a:ext cx="3138805" cy="123698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111111111"/>
          <p:cNvPicPr>
            <a:picLocks noChangeAspect="1"/>
          </p:cNvPicPr>
          <p:nvPr/>
        </p:nvPicPr>
        <p:blipFill>
          <a:blip r:embed="rId3" cstate="print">
            <a:clrChange>
              <a:clrFrom>
                <a:srgbClr val="FFFFFF">
                  <a:alpha val="100000"/>
                </a:srgbClr>
              </a:clrFrom>
              <a:clrTo>
                <a:srgbClr val="FFFFFF">
                  <a:alpha val="100000"/>
                  <a:alpha val="0"/>
                </a:srgbClr>
              </a:clrTo>
            </a:clrChange>
          </a:blip>
          <a:srcRect/>
          <a:stretch>
            <a:fillRect/>
          </a:stretch>
        </p:blipFill>
        <p:spPr>
          <a:xfrm>
            <a:off x="324485" y="4284345"/>
            <a:ext cx="2395855" cy="2395855"/>
          </a:xfrm>
          <a:prstGeom prst="rect">
            <a:avLst/>
          </a:prstGeom>
        </p:spPr>
      </p:pic>
      <p:pic>
        <p:nvPicPr>
          <p:cNvPr id="5" name="图片 4" descr="..................."/>
          <p:cNvPicPr>
            <a:picLocks noChangeAspect="1"/>
          </p:cNvPicPr>
          <p:nvPr/>
        </p:nvPicPr>
        <p:blipFill>
          <a:blip r:embed="rId4" cstate="print">
            <a:clrChange>
              <a:clrFrom>
                <a:srgbClr val="FFFFFF">
                  <a:alpha val="100000"/>
                </a:srgbClr>
              </a:clrFrom>
              <a:clrTo>
                <a:srgbClr val="FFFFFF">
                  <a:alpha val="100000"/>
                  <a:alpha val="0"/>
                </a:srgbClr>
              </a:clrTo>
            </a:clrChange>
          </a:blip>
          <a:srcRect/>
          <a:stretch>
            <a:fillRect/>
          </a:stretch>
        </p:blipFill>
        <p:spPr>
          <a:xfrm>
            <a:off x="4213860" y="3213735"/>
            <a:ext cx="1715135" cy="3627755"/>
          </a:xfrm>
          <a:prstGeom prst="rect">
            <a:avLst/>
          </a:prstGeom>
        </p:spPr>
      </p:pic>
      <p:sp>
        <p:nvSpPr>
          <p:cNvPr id="7" name="文本框 6"/>
          <p:cNvSpPr txBox="1"/>
          <p:nvPr/>
        </p:nvSpPr>
        <p:spPr>
          <a:xfrm>
            <a:off x="617855" y="3081655"/>
            <a:ext cx="2888615" cy="822960"/>
          </a:xfrm>
          <a:prstGeom prst="rect">
            <a:avLst/>
          </a:prstGeom>
          <a:noFill/>
        </p:spPr>
        <p:txBody>
          <a:bodyPr wrap="square" rtlCol="0">
            <a:spAutoFit/>
          </a:bodyPr>
          <a:lstStyle/>
          <a:p>
            <a:pPr algn="just"/>
            <a:r>
              <a:rPr lang="en-US" altLang="zh-CN" sz="1600">
                <a:solidFill>
                  <a:srgbClr val="C00000"/>
                </a:solidFill>
              </a:rPr>
              <a:t>异亮氨酸</a:t>
            </a:r>
            <a:r>
              <a:rPr lang="zh-CN" altLang="en-US" sz="1600">
                <a:solidFill>
                  <a:srgbClr val="C00000"/>
                </a:solidFill>
              </a:rPr>
              <a:t>、</a:t>
            </a:r>
            <a:r>
              <a:rPr lang="en-US" altLang="zh-CN" sz="1600">
                <a:solidFill>
                  <a:srgbClr val="C00000"/>
                </a:solidFill>
              </a:rPr>
              <a:t>苏氨酸</a:t>
            </a:r>
            <a:r>
              <a:rPr lang="zh-CN" altLang="en-US" sz="1600">
                <a:solidFill>
                  <a:srgbClr val="C00000"/>
                </a:solidFill>
              </a:rPr>
              <a:t>、</a:t>
            </a:r>
            <a:r>
              <a:rPr lang="en-US" altLang="zh-CN" sz="1600">
                <a:solidFill>
                  <a:srgbClr val="C00000"/>
                </a:solidFill>
              </a:rPr>
              <a:t>亮氨酸</a:t>
            </a:r>
            <a:r>
              <a:rPr lang="zh-CN" altLang="en-US" sz="1600">
                <a:solidFill>
                  <a:srgbClr val="C00000"/>
                </a:solidFill>
              </a:rPr>
              <a:t>、</a:t>
            </a:r>
            <a:r>
              <a:rPr lang="en-US" altLang="zh-CN" sz="1600">
                <a:solidFill>
                  <a:srgbClr val="C00000"/>
                </a:solidFill>
              </a:rPr>
              <a:t>色氨酸</a:t>
            </a:r>
            <a:r>
              <a:rPr lang="zh-CN" altLang="en-US" sz="1600">
                <a:solidFill>
                  <a:srgbClr val="C00000"/>
                </a:solidFill>
              </a:rPr>
              <a:t>、</a:t>
            </a:r>
            <a:r>
              <a:rPr lang="en-US" altLang="zh-CN" sz="1600">
                <a:solidFill>
                  <a:srgbClr val="C00000"/>
                </a:solidFill>
              </a:rPr>
              <a:t>赖氨酸</a:t>
            </a:r>
            <a:r>
              <a:rPr lang="zh-CN" altLang="en-US" sz="1600">
                <a:solidFill>
                  <a:srgbClr val="C00000"/>
                </a:solidFill>
              </a:rPr>
              <a:t>、</a:t>
            </a:r>
            <a:r>
              <a:rPr lang="en-US" altLang="zh-CN" sz="1600">
                <a:solidFill>
                  <a:srgbClr val="C00000"/>
                </a:solidFill>
              </a:rPr>
              <a:t>缬氨酸</a:t>
            </a:r>
            <a:r>
              <a:rPr lang="zh-CN" altLang="en-US" sz="1600">
                <a:solidFill>
                  <a:srgbClr val="C00000"/>
                </a:solidFill>
              </a:rPr>
              <a:t>、</a:t>
            </a:r>
            <a:r>
              <a:rPr lang="en-US" altLang="zh-CN" sz="1600">
                <a:solidFill>
                  <a:srgbClr val="C00000"/>
                </a:solidFill>
              </a:rPr>
              <a:t>蛋氨酸</a:t>
            </a:r>
            <a:r>
              <a:rPr lang="zh-CN" altLang="en-US" sz="1600">
                <a:solidFill>
                  <a:srgbClr val="C00000"/>
                </a:solidFill>
              </a:rPr>
              <a:t>、</a:t>
            </a:r>
            <a:r>
              <a:rPr lang="en-US" altLang="zh-CN" sz="1600">
                <a:solidFill>
                  <a:srgbClr val="C00000"/>
                </a:solidFill>
              </a:rPr>
              <a:t>组氨酸</a:t>
            </a:r>
            <a:r>
              <a:rPr lang="zh-CN" altLang="en-US" sz="1600">
                <a:solidFill>
                  <a:srgbClr val="C00000"/>
                </a:solidFill>
              </a:rPr>
              <a:t>、</a:t>
            </a:r>
            <a:r>
              <a:rPr lang="en-US" altLang="zh-CN" sz="1600">
                <a:solidFill>
                  <a:srgbClr val="C00000"/>
                </a:solidFill>
              </a:rPr>
              <a:t>苯丙氨酸</a:t>
            </a:r>
            <a:r>
              <a:rPr lang="zh-CN" altLang="en-US" sz="1600">
                <a:solidFill>
                  <a:srgbClr val="C00000"/>
                </a:solidFill>
              </a:rPr>
              <a:t>。</a:t>
            </a:r>
          </a:p>
        </p:txBody>
      </p:sp>
      <p:sp>
        <p:nvSpPr>
          <p:cNvPr id="8" name="文本框 7"/>
          <p:cNvSpPr txBox="1"/>
          <p:nvPr/>
        </p:nvSpPr>
        <p:spPr>
          <a:xfrm>
            <a:off x="542290" y="29210"/>
            <a:ext cx="3741420" cy="1005840"/>
          </a:xfrm>
          <a:prstGeom prst="rect">
            <a:avLst/>
          </a:prstGeom>
          <a:noFill/>
        </p:spPr>
        <p:txBody>
          <a:bodyPr wrap="square" rtlCol="0">
            <a:spAutoFit/>
          </a:bodyPr>
          <a:lstStyle/>
          <a:p>
            <a:r>
              <a:rPr lang="zh-CN" altLang="en-US" sz="6000"/>
              <a:t>产品特点：</a:t>
            </a:r>
          </a:p>
        </p:txBody>
      </p:sp>
      <p:sp>
        <p:nvSpPr>
          <p:cNvPr id="12" name="文本框 11"/>
          <p:cNvSpPr txBox="1"/>
          <p:nvPr/>
        </p:nvSpPr>
        <p:spPr>
          <a:xfrm>
            <a:off x="4117340" y="267970"/>
            <a:ext cx="4191635" cy="1069340"/>
          </a:xfrm>
          <a:prstGeom prst="rect">
            <a:avLst/>
          </a:prstGeom>
          <a:noFill/>
        </p:spPr>
        <p:txBody>
          <a:bodyPr wrap="square" rtlCol="0">
            <a:spAutoFit/>
          </a:bodyPr>
          <a:lstStyle/>
          <a:p>
            <a:pPr algn="l"/>
            <a:r>
              <a:rPr lang="zh-CN" altLang="en-US" sz="1600">
                <a:solidFill>
                  <a:srgbClr val="C00000"/>
                </a:solidFill>
              </a:rPr>
              <a:t>1、大豆蛋白源自非转基因大豆产品，安全性更高。目前在中国市场上，包括许多著名品牌在内的大豆蛋白产品均大面积使用转基因大豆蛋白。</a:t>
            </a:r>
          </a:p>
        </p:txBody>
      </p:sp>
      <p:sp>
        <p:nvSpPr>
          <p:cNvPr id="13" name="文本框 12"/>
          <p:cNvSpPr txBox="1"/>
          <p:nvPr/>
        </p:nvSpPr>
        <p:spPr>
          <a:xfrm>
            <a:off x="638175" y="1479550"/>
            <a:ext cx="4070985" cy="1069340"/>
          </a:xfrm>
          <a:prstGeom prst="rect">
            <a:avLst/>
          </a:prstGeom>
          <a:noFill/>
        </p:spPr>
        <p:txBody>
          <a:bodyPr wrap="square" rtlCol="0">
            <a:spAutoFit/>
          </a:bodyPr>
          <a:lstStyle/>
          <a:p>
            <a:pPr algn="l"/>
            <a:r>
              <a:rPr lang="zh-CN" altLang="en-US" sz="1600">
                <a:solidFill>
                  <a:srgbClr val="FF0000"/>
                </a:solidFill>
              </a:rPr>
              <a:t>2、营养双蛋白。合理配比植物蛋白（大豆蛋白）和动物蛋白（乳清蛋白），改善单一植物蛋白中营养素不充分缺点，均衡提供9种人体所必需的氨基酸：</a:t>
            </a:r>
          </a:p>
        </p:txBody>
      </p:sp>
      <p:sp>
        <p:nvSpPr>
          <p:cNvPr id="17" name="文本框 16"/>
          <p:cNvSpPr txBox="1"/>
          <p:nvPr/>
        </p:nvSpPr>
        <p:spPr>
          <a:xfrm>
            <a:off x="5015230" y="2348865"/>
            <a:ext cx="2310130" cy="944880"/>
          </a:xfrm>
          <a:prstGeom prst="rect">
            <a:avLst/>
          </a:prstGeom>
          <a:noFill/>
        </p:spPr>
        <p:txBody>
          <a:bodyPr wrap="square" rtlCol="0">
            <a:spAutoFit/>
          </a:bodyPr>
          <a:lstStyle/>
          <a:p>
            <a:pPr algn="l"/>
            <a:r>
              <a:rPr lang="zh-CN" altLang="en-US" sz="1400">
                <a:solidFill>
                  <a:srgbClr val="C00000"/>
                </a:solidFill>
              </a:rPr>
              <a:t>亮氨酸、异亮氨酸、赖氨酸、精氨酸、组氨酸、色氨酸、苯丙氨酸、甲硫氨酸、缬氨酸、苏氨酸。</a:t>
            </a:r>
          </a:p>
        </p:txBody>
      </p:sp>
      <p:sp>
        <p:nvSpPr>
          <p:cNvPr id="18" name="文本框 17"/>
          <p:cNvSpPr txBox="1"/>
          <p:nvPr/>
        </p:nvSpPr>
        <p:spPr>
          <a:xfrm>
            <a:off x="8168640" y="2825115"/>
            <a:ext cx="3013710" cy="1313180"/>
          </a:xfrm>
          <a:prstGeom prst="rect">
            <a:avLst/>
          </a:prstGeom>
          <a:noFill/>
        </p:spPr>
        <p:txBody>
          <a:bodyPr wrap="square" rtlCol="0">
            <a:spAutoFit/>
          </a:bodyPr>
          <a:lstStyle/>
          <a:p>
            <a:pPr algn="l"/>
            <a:r>
              <a:rPr lang="zh-CN" altLang="en-US" sz="1600"/>
              <a:t>4、原料来源于全球最著名的蛋白质供应商。乳清蛋白进口自新西兰，大豆蛋白源自日本最大的大豆蛋白生产厂——不二制油公司；</a:t>
            </a:r>
          </a:p>
        </p:txBody>
      </p:sp>
      <p:sp>
        <p:nvSpPr>
          <p:cNvPr id="19" name="文本框 18"/>
          <p:cNvSpPr txBox="1"/>
          <p:nvPr/>
        </p:nvSpPr>
        <p:spPr>
          <a:xfrm>
            <a:off x="7826375" y="1255395"/>
            <a:ext cx="2513330" cy="916940"/>
          </a:xfrm>
          <a:prstGeom prst="rect">
            <a:avLst/>
          </a:prstGeom>
          <a:noFill/>
        </p:spPr>
        <p:txBody>
          <a:bodyPr wrap="square" rtlCol="0">
            <a:spAutoFit/>
          </a:bodyPr>
          <a:lstStyle/>
          <a:p>
            <a:pPr algn="l"/>
            <a:r>
              <a:rPr lang="zh-CN" altLang="en-US">
                <a:solidFill>
                  <a:srgbClr val="C00000"/>
                </a:solidFill>
              </a:rPr>
              <a:t>3、打造好体质。经功能试验证明，具有增强免疫力的保健功能；</a:t>
            </a:r>
          </a:p>
        </p:txBody>
      </p:sp>
      <p:sp>
        <p:nvSpPr>
          <p:cNvPr id="21" name="文本框 20"/>
          <p:cNvSpPr txBox="1"/>
          <p:nvPr/>
        </p:nvSpPr>
        <p:spPr>
          <a:xfrm>
            <a:off x="7331710" y="4488815"/>
            <a:ext cx="1097280" cy="365760"/>
          </a:xfrm>
          <a:prstGeom prst="rect">
            <a:avLst/>
          </a:prstGeom>
          <a:noFill/>
        </p:spPr>
        <p:txBody>
          <a:bodyPr wrap="none" rtlCol="0">
            <a:spAutoFit/>
          </a:bodyPr>
          <a:lstStyle/>
          <a:p>
            <a:r>
              <a:rPr lang="zh-CN" altLang="en-US">
                <a:solidFill>
                  <a:schemeClr val="accent5">
                    <a:lumMod val="50000"/>
                  </a:schemeClr>
                </a:solidFill>
                <a:uFillTx/>
                <a:latin typeface="楷体" charset="0"/>
                <a:ea typeface="楷体" charset="0"/>
              </a:rPr>
              <a:t>新西兰：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图片 3" descr="111111111"/>
          <p:cNvPicPr>
            <a:picLocks noChangeAspect="1"/>
          </p:cNvPicPr>
          <p:nvPr/>
        </p:nvPicPr>
        <p:blipFill>
          <a:blip r:embed="rId2" cstate="print">
            <a:clrChange>
              <a:clrFrom>
                <a:srgbClr val="FFFFFF">
                  <a:alpha val="100000"/>
                </a:srgbClr>
              </a:clrFrom>
              <a:clrTo>
                <a:srgbClr val="FFFFFF">
                  <a:alpha val="100000"/>
                  <a:alpha val="0"/>
                </a:srgbClr>
              </a:clrTo>
            </a:clrChange>
          </a:blip>
          <a:srcRect/>
          <a:stretch>
            <a:fillRect/>
          </a:stretch>
        </p:blipFill>
        <p:spPr>
          <a:xfrm>
            <a:off x="286385" y="1764030"/>
            <a:ext cx="3888740" cy="3888740"/>
          </a:xfrm>
          <a:prstGeom prst="rect">
            <a:avLst/>
          </a:prstGeom>
        </p:spPr>
      </p:pic>
      <p:sp>
        <p:nvSpPr>
          <p:cNvPr id="3074" name="MH_PageTitle"/>
          <p:cNvSpPr txBox="1">
            <a:spLocks noChangeArrowheads="1"/>
          </p:cNvSpPr>
          <p:nvPr/>
        </p:nvSpPr>
        <p:spPr bwMode="auto">
          <a:xfrm>
            <a:off x="291465" y="282575"/>
            <a:ext cx="341249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da-DK" altLang="zh-CN" sz="5300" b="1" i="0" u="none" strike="noStrike" kern="1200" cap="none" spc="0" normalizeH="0" baseline="0" noProof="0" smtClean="0">
                <a:ln>
                  <a:noFill/>
                </a:ln>
                <a:solidFill>
                  <a:srgbClr val="C00000"/>
                </a:solidFill>
                <a:effectLst/>
                <a:uLnTx/>
                <a:uFillTx/>
                <a:latin typeface="Arial" charset="0"/>
                <a:ea typeface="Arial" charset="0"/>
                <a:cs typeface="+mn-cs"/>
              </a:rPr>
              <a:t>产品功效</a:t>
            </a:r>
            <a:r>
              <a:rPr kumimoji="0" lang="zh-CN" altLang="da-DK" sz="5300" b="1" i="0" u="none" strike="noStrike" kern="1200" cap="none" spc="0" normalizeH="0" baseline="0" noProof="0" smtClean="0">
                <a:ln>
                  <a:noFill/>
                </a:ln>
                <a:solidFill>
                  <a:srgbClr val="C00000"/>
                </a:solidFill>
                <a:effectLst/>
                <a:uLnTx/>
                <a:uFillTx/>
                <a:latin typeface="Arial" charset="0"/>
                <a:ea typeface="Arial" charset="0"/>
                <a:cs typeface="+mn-cs"/>
              </a:rPr>
              <a:t>：</a:t>
            </a:r>
          </a:p>
        </p:txBody>
      </p:sp>
      <p:sp>
        <p:nvSpPr>
          <p:cNvPr id="2" name="文本框 1"/>
          <p:cNvSpPr txBox="1"/>
          <p:nvPr/>
        </p:nvSpPr>
        <p:spPr>
          <a:xfrm>
            <a:off x="4222115" y="675005"/>
            <a:ext cx="7762240" cy="642620"/>
          </a:xfrm>
          <a:prstGeom prst="rect">
            <a:avLst/>
          </a:prstGeom>
          <a:noFill/>
        </p:spPr>
        <p:txBody>
          <a:bodyPr wrap="square" rtlCol="0">
            <a:spAutoFit/>
          </a:bodyPr>
          <a:lstStyle/>
          <a:p>
            <a:pPr algn="l"/>
            <a:r>
              <a:rPr lang="zh-CN" altLang="en-US"/>
              <a:t>1、制造肌肉、血液、皮肤和各种身体器官；帮助身体制造新组织以替代坏掉的组织。</a:t>
            </a:r>
          </a:p>
        </p:txBody>
      </p:sp>
      <p:sp>
        <p:nvSpPr>
          <p:cNvPr id="3" name="文本框 2"/>
          <p:cNvSpPr txBox="1"/>
          <p:nvPr/>
        </p:nvSpPr>
        <p:spPr>
          <a:xfrm>
            <a:off x="4251325" y="1312545"/>
            <a:ext cx="4641850" cy="368300"/>
          </a:xfrm>
          <a:prstGeom prst="rect">
            <a:avLst/>
          </a:prstGeom>
          <a:noFill/>
        </p:spPr>
        <p:txBody>
          <a:bodyPr wrap="none" rtlCol="0">
            <a:spAutoFit/>
          </a:bodyPr>
          <a:lstStyle/>
          <a:p>
            <a:pPr algn="l"/>
            <a:r>
              <a:rPr lang="zh-CN" altLang="en-US"/>
              <a:t>2、帮助身体制造新组织以替代坏掉的组织；</a:t>
            </a:r>
          </a:p>
        </p:txBody>
      </p:sp>
      <p:sp>
        <p:nvSpPr>
          <p:cNvPr id="5" name="文本框 4"/>
          <p:cNvSpPr txBox="1"/>
          <p:nvPr/>
        </p:nvSpPr>
        <p:spPr>
          <a:xfrm>
            <a:off x="4250690" y="2129790"/>
            <a:ext cx="2813050" cy="368300"/>
          </a:xfrm>
          <a:prstGeom prst="rect">
            <a:avLst/>
          </a:prstGeom>
          <a:noFill/>
        </p:spPr>
        <p:txBody>
          <a:bodyPr wrap="none" rtlCol="0">
            <a:spAutoFit/>
          </a:bodyPr>
          <a:lstStyle/>
          <a:p>
            <a:pPr algn="l"/>
            <a:r>
              <a:rPr lang="zh-CN" altLang="en-US"/>
              <a:t>4、调节体内水分的平衡；</a:t>
            </a:r>
          </a:p>
        </p:txBody>
      </p:sp>
      <p:sp>
        <p:nvSpPr>
          <p:cNvPr id="6" name="文本框 5"/>
          <p:cNvSpPr txBox="1"/>
          <p:nvPr/>
        </p:nvSpPr>
        <p:spPr>
          <a:xfrm>
            <a:off x="4250055" y="1703705"/>
            <a:ext cx="2813050" cy="368300"/>
          </a:xfrm>
          <a:prstGeom prst="rect">
            <a:avLst/>
          </a:prstGeom>
          <a:noFill/>
        </p:spPr>
        <p:txBody>
          <a:bodyPr wrap="none" rtlCol="0">
            <a:spAutoFit/>
          </a:bodyPr>
          <a:lstStyle/>
          <a:p>
            <a:pPr algn="l"/>
            <a:r>
              <a:rPr lang="zh-CN" altLang="en-US"/>
              <a:t>3、向细胞输送各种营养；</a:t>
            </a:r>
          </a:p>
        </p:txBody>
      </p:sp>
      <p:sp>
        <p:nvSpPr>
          <p:cNvPr id="7" name="文本框 6"/>
          <p:cNvSpPr txBox="1"/>
          <p:nvPr/>
        </p:nvSpPr>
        <p:spPr>
          <a:xfrm>
            <a:off x="4250055" y="2558415"/>
            <a:ext cx="3270250" cy="368300"/>
          </a:xfrm>
          <a:prstGeom prst="rect">
            <a:avLst/>
          </a:prstGeom>
          <a:noFill/>
        </p:spPr>
        <p:txBody>
          <a:bodyPr wrap="none" rtlCol="0">
            <a:spAutoFit/>
          </a:bodyPr>
          <a:lstStyle/>
          <a:p>
            <a:pPr algn="l"/>
            <a:r>
              <a:rPr lang="en-US" altLang="zh-CN"/>
              <a:t>5</a:t>
            </a:r>
            <a:r>
              <a:rPr lang="zh-CN" altLang="en-US"/>
              <a:t>、帮助伤口血液凝结及愈合；</a:t>
            </a:r>
          </a:p>
        </p:txBody>
      </p:sp>
      <p:sp>
        <p:nvSpPr>
          <p:cNvPr id="9" name="文本框 8"/>
          <p:cNvSpPr txBox="1"/>
          <p:nvPr/>
        </p:nvSpPr>
        <p:spPr>
          <a:xfrm>
            <a:off x="4240530" y="2995930"/>
            <a:ext cx="4641850" cy="368300"/>
          </a:xfrm>
          <a:prstGeom prst="rect">
            <a:avLst/>
          </a:prstGeom>
          <a:noFill/>
        </p:spPr>
        <p:txBody>
          <a:bodyPr wrap="none" rtlCol="0">
            <a:spAutoFit/>
          </a:bodyPr>
          <a:lstStyle/>
          <a:p>
            <a:pPr algn="l"/>
            <a:r>
              <a:rPr lang="en-US" altLang="zh-CN"/>
              <a:t>6</a:t>
            </a:r>
            <a:r>
              <a:rPr lang="zh-CN" altLang="en-US"/>
              <a:t>、在体内制造酶，有助将食物转化为能量。</a:t>
            </a:r>
          </a:p>
        </p:txBody>
      </p:sp>
      <p:sp>
        <p:nvSpPr>
          <p:cNvPr id="10" name="文本框 9"/>
          <p:cNvSpPr txBox="1"/>
          <p:nvPr/>
        </p:nvSpPr>
        <p:spPr>
          <a:xfrm>
            <a:off x="4259580" y="3517900"/>
            <a:ext cx="6927850" cy="642620"/>
          </a:xfrm>
          <a:prstGeom prst="rect">
            <a:avLst/>
          </a:prstGeom>
          <a:noFill/>
        </p:spPr>
        <p:txBody>
          <a:bodyPr wrap="none" rtlCol="0">
            <a:spAutoFit/>
          </a:bodyPr>
          <a:lstStyle/>
          <a:p>
            <a:pPr algn="l"/>
            <a:r>
              <a:rPr lang="en-US" altLang="zh-CN"/>
              <a:t>7</a:t>
            </a:r>
            <a:r>
              <a:rPr lang="zh-CN" altLang="en-US"/>
              <a:t>、为身体提供均衡营养，为免疫系统制造对抗细菌和感染的抗体，</a:t>
            </a:r>
          </a:p>
          <a:p>
            <a:pPr algn="l"/>
            <a:r>
              <a:rPr lang="zh-CN" altLang="en-US"/>
              <a:t>增强人体免疫力。</a:t>
            </a:r>
          </a:p>
        </p:txBody>
      </p:sp>
      <p:sp>
        <p:nvSpPr>
          <p:cNvPr id="11" name="文本框 10"/>
          <p:cNvSpPr txBox="1"/>
          <p:nvPr/>
        </p:nvSpPr>
        <p:spPr>
          <a:xfrm>
            <a:off x="4250690" y="4250690"/>
            <a:ext cx="5784850" cy="368300"/>
          </a:xfrm>
          <a:prstGeom prst="rect">
            <a:avLst/>
          </a:prstGeom>
          <a:noFill/>
        </p:spPr>
        <p:txBody>
          <a:bodyPr wrap="none" rtlCol="0">
            <a:spAutoFit/>
          </a:bodyPr>
          <a:lstStyle/>
          <a:p>
            <a:pPr algn="l"/>
            <a:r>
              <a:rPr lang="en-US" altLang="zh-CN"/>
              <a:t>8</a:t>
            </a:r>
            <a:r>
              <a:rPr lang="zh-CN" altLang="en-US"/>
              <a:t>、加强身体基础代谢及能量消耗，加速人体新陈代谢。</a:t>
            </a:r>
          </a:p>
        </p:txBody>
      </p:sp>
      <p:sp>
        <p:nvSpPr>
          <p:cNvPr id="12" name="五角星 11"/>
          <p:cNvSpPr/>
          <p:nvPr/>
        </p:nvSpPr>
        <p:spPr>
          <a:xfrm>
            <a:off x="3955415" y="1302385"/>
            <a:ext cx="257175" cy="2565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角星 12"/>
          <p:cNvSpPr/>
          <p:nvPr/>
        </p:nvSpPr>
        <p:spPr>
          <a:xfrm>
            <a:off x="3955415" y="722630"/>
            <a:ext cx="257175" cy="2565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五角星 14"/>
          <p:cNvSpPr/>
          <p:nvPr/>
        </p:nvSpPr>
        <p:spPr>
          <a:xfrm>
            <a:off x="3964940" y="2225040"/>
            <a:ext cx="257175" cy="2565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五角星 15"/>
          <p:cNvSpPr/>
          <p:nvPr/>
        </p:nvSpPr>
        <p:spPr>
          <a:xfrm>
            <a:off x="3955415" y="1750060"/>
            <a:ext cx="257175" cy="2565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五角星 16"/>
          <p:cNvSpPr/>
          <p:nvPr/>
        </p:nvSpPr>
        <p:spPr>
          <a:xfrm>
            <a:off x="3974465" y="2633980"/>
            <a:ext cx="257175" cy="2565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3974465" y="3052445"/>
            <a:ext cx="257175" cy="2565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3974465" y="3575685"/>
            <a:ext cx="257175" cy="2565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五角星 19"/>
          <p:cNvSpPr/>
          <p:nvPr/>
        </p:nvSpPr>
        <p:spPr>
          <a:xfrm>
            <a:off x="3974465" y="4279265"/>
            <a:ext cx="257175" cy="2565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MH_Other_1"/>
          <p:cNvSpPr/>
          <p:nvPr/>
        </p:nvSpPr>
        <p:spPr>
          <a:xfrm>
            <a:off x="1515110" y="2336800"/>
            <a:ext cx="9144000" cy="2961005"/>
          </a:xfrm>
          <a:prstGeom prst="rect">
            <a:avLst/>
          </a:prstGeom>
          <a:solidFill>
            <a:srgbClr val="E5F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Arial" pitchFamily="34" charset="0"/>
              <a:ea typeface="微软雅黑" pitchFamily="34" charset="-122"/>
              <a:cs typeface="+mn-cs"/>
            </a:endParaRPr>
          </a:p>
        </p:txBody>
      </p:sp>
      <p:sp>
        <p:nvSpPr>
          <p:cNvPr id="19" name="椭圆 18"/>
          <p:cNvSpPr/>
          <p:nvPr/>
        </p:nvSpPr>
        <p:spPr>
          <a:xfrm>
            <a:off x="8551545" y="3147695"/>
            <a:ext cx="2111375" cy="2111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786880" y="3135630"/>
            <a:ext cx="1731645" cy="18268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020945" y="3157220"/>
            <a:ext cx="1663700" cy="1663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451860" y="3195320"/>
            <a:ext cx="1483360" cy="7797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35150" y="3204845"/>
            <a:ext cx="1483360" cy="7797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MH_Other_2"/>
          <p:cNvSpPr/>
          <p:nvPr/>
        </p:nvSpPr>
        <p:spPr>
          <a:xfrm>
            <a:off x="2309495" y="2336800"/>
            <a:ext cx="488950" cy="779780"/>
          </a:xfrm>
          <a:prstGeom prst="rect">
            <a:avLst/>
          </a:prstGeom>
          <a:solidFill>
            <a:srgbClr val="60A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latinLnBrk="0" hangingPunct="1">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Arial" pitchFamily="34" charset="0"/>
                <a:ea typeface="微软雅黑" pitchFamily="34" charset="-122"/>
                <a:cs typeface="+mn-cs"/>
              </a:rPr>
              <a:t>1</a:t>
            </a:r>
            <a:endParaRPr kumimoji="0" lang="zh-CN" altLang="en-US" sz="4400" b="0" i="0" u="none" strike="noStrike" kern="1200" cap="none" spc="0" normalizeH="0" baseline="0" noProof="0" dirty="0">
              <a:ln>
                <a:noFill/>
              </a:ln>
              <a:solidFill>
                <a:srgbClr val="FFFFFF"/>
              </a:solidFill>
              <a:effectLst/>
              <a:uLnTx/>
              <a:uFillTx/>
              <a:latin typeface="Arial" pitchFamily="34" charset="0"/>
              <a:ea typeface="微软雅黑" pitchFamily="34" charset="-122"/>
              <a:cs typeface="+mn-cs"/>
            </a:endParaRPr>
          </a:p>
        </p:txBody>
      </p:sp>
      <p:sp>
        <p:nvSpPr>
          <p:cNvPr id="8" name="MH_SubTitle_1"/>
          <p:cNvSpPr/>
          <p:nvPr/>
        </p:nvSpPr>
        <p:spPr>
          <a:xfrm>
            <a:off x="2164080" y="3145155"/>
            <a:ext cx="1562100" cy="671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en-US" altLang="zh-CN" sz="2000" b="1" i="0" u="none" strike="noStrike" kern="1200" cap="none" spc="0" normalizeH="0" baseline="0" noProof="0" dirty="0" smtClean="0">
              <a:ln>
                <a:noFill/>
              </a:ln>
              <a:solidFill>
                <a:srgbClr val="60A7FF"/>
              </a:solidFill>
              <a:effectLst/>
              <a:uLnTx/>
              <a:uFillTx/>
              <a:latin typeface="Arial" pitchFamily="34" charset="0"/>
              <a:ea typeface="微软雅黑" pitchFamily="34" charset="-122"/>
              <a:cs typeface="+mn-cs"/>
            </a:endParaRPr>
          </a:p>
        </p:txBody>
      </p:sp>
      <p:sp>
        <p:nvSpPr>
          <p:cNvPr id="9" name="MH_Text_1"/>
          <p:cNvSpPr/>
          <p:nvPr/>
        </p:nvSpPr>
        <p:spPr>
          <a:xfrm>
            <a:off x="1771015" y="3237865"/>
            <a:ext cx="1551940" cy="1006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lnSpc>
                <a:spcPts val="2300"/>
              </a:lnSpc>
              <a:spcBef>
                <a:spcPts val="0"/>
              </a:spcBef>
              <a:spcAft>
                <a:spcPts val="0"/>
              </a:spcAft>
              <a:buClrTx/>
              <a:buSzTx/>
              <a:buFontTx/>
              <a:buNone/>
              <a:defRPr/>
            </a:pPr>
            <a:r>
              <a:rPr kumimoji="0" lang="en-US" altLang="zh-CN" sz="1600" b="0" i="0" u="none" strike="noStrike" kern="1200" cap="none" spc="0" normalizeH="0" baseline="0" noProof="0" dirty="0" smtClean="0">
                <a:ln>
                  <a:noFill/>
                </a:ln>
                <a:solidFill>
                  <a:schemeClr val="tx1"/>
                </a:solidFill>
                <a:effectLst/>
                <a:uLnTx/>
                <a:uFillTx/>
                <a:latin typeface="Arial" pitchFamily="34" charset="0"/>
                <a:ea typeface="微软雅黑" pitchFamily="34" charset="-122"/>
                <a:cs typeface="+mn-cs"/>
              </a:rPr>
              <a:t>易感冒、免疫力低下者；</a:t>
            </a:r>
          </a:p>
        </p:txBody>
      </p:sp>
      <p:sp>
        <p:nvSpPr>
          <p:cNvPr id="5" name="MH_Other_3"/>
          <p:cNvSpPr/>
          <p:nvPr/>
        </p:nvSpPr>
        <p:spPr>
          <a:xfrm>
            <a:off x="3985260" y="2336800"/>
            <a:ext cx="488950" cy="779780"/>
          </a:xfrm>
          <a:prstGeom prst="rect">
            <a:avLst/>
          </a:prstGeom>
          <a:solidFill>
            <a:srgbClr val="72CC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latinLnBrk="0" hangingPunct="1">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Arial" pitchFamily="34" charset="0"/>
                <a:ea typeface="微软雅黑" pitchFamily="34" charset="-122"/>
                <a:cs typeface="+mn-cs"/>
              </a:rPr>
              <a:t>2</a:t>
            </a:r>
            <a:endParaRPr kumimoji="0" lang="zh-CN" altLang="en-US" sz="4400" b="0" i="0" u="none" strike="noStrike" kern="1200" cap="none" spc="0" normalizeH="0" baseline="0" noProof="0" dirty="0">
              <a:ln>
                <a:noFill/>
              </a:ln>
              <a:solidFill>
                <a:srgbClr val="FFFFFF"/>
              </a:solidFill>
              <a:effectLst/>
              <a:uLnTx/>
              <a:uFillTx/>
              <a:latin typeface="Arial" pitchFamily="34" charset="0"/>
              <a:ea typeface="微软雅黑" pitchFamily="34" charset="-122"/>
              <a:cs typeface="+mn-cs"/>
            </a:endParaRPr>
          </a:p>
        </p:txBody>
      </p:sp>
      <p:sp>
        <p:nvSpPr>
          <p:cNvPr id="11" name="MH_SubTitle_2"/>
          <p:cNvSpPr/>
          <p:nvPr/>
        </p:nvSpPr>
        <p:spPr>
          <a:xfrm>
            <a:off x="3811905" y="3130550"/>
            <a:ext cx="1563370" cy="673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en-US" altLang="zh-CN" sz="2000" b="1" i="0" u="none" strike="noStrike" kern="1200" cap="none" spc="0" normalizeH="0" baseline="0" noProof="0" dirty="0" smtClean="0">
              <a:ln>
                <a:noFill/>
              </a:ln>
              <a:solidFill>
                <a:srgbClr val="72CC36"/>
              </a:solidFill>
              <a:effectLst/>
              <a:uLnTx/>
              <a:uFillTx/>
              <a:latin typeface="Arial" pitchFamily="34" charset="0"/>
              <a:ea typeface="微软雅黑" pitchFamily="34" charset="-122"/>
              <a:cs typeface="+mn-cs"/>
            </a:endParaRPr>
          </a:p>
        </p:txBody>
      </p:sp>
      <p:sp>
        <p:nvSpPr>
          <p:cNvPr id="12" name="MH_Text_2"/>
          <p:cNvSpPr/>
          <p:nvPr/>
        </p:nvSpPr>
        <p:spPr>
          <a:xfrm>
            <a:off x="3489325" y="3251835"/>
            <a:ext cx="1458595"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lnSpc>
                <a:spcPts val="2300"/>
              </a:lnSpc>
              <a:spcBef>
                <a:spcPts val="0"/>
              </a:spcBef>
              <a:spcAft>
                <a:spcPts val="0"/>
              </a:spcAft>
              <a:buClrTx/>
              <a:buSzTx/>
              <a:buFontTx/>
              <a:buNone/>
              <a:defRPr/>
            </a:pPr>
            <a:r>
              <a:rPr kumimoji="0" lang="en-US" altLang="zh-CN" sz="1600" b="0" i="0" u="none" strike="noStrike" kern="0" cap="none" spc="0" normalizeH="0" baseline="0" noProof="0" dirty="0">
                <a:ln>
                  <a:noFill/>
                </a:ln>
                <a:solidFill>
                  <a:schemeClr val="tx1"/>
                </a:solidFill>
                <a:effectLst/>
                <a:uLnTx/>
                <a:uFillTx/>
                <a:latin typeface="Arial" pitchFamily="34" charset="0"/>
                <a:ea typeface="微软雅黑" pitchFamily="34" charset="-122"/>
                <a:cs typeface="+mn-cs"/>
              </a:rPr>
              <a:t>精力不足、易疲劳者；</a:t>
            </a:r>
          </a:p>
        </p:txBody>
      </p:sp>
      <p:sp>
        <p:nvSpPr>
          <p:cNvPr id="6" name="MH_Other_4"/>
          <p:cNvSpPr/>
          <p:nvPr/>
        </p:nvSpPr>
        <p:spPr>
          <a:xfrm>
            <a:off x="5617210" y="2336800"/>
            <a:ext cx="488950" cy="779780"/>
          </a:xfrm>
          <a:prstGeom prst="rect">
            <a:avLst/>
          </a:prstGeom>
          <a:solidFill>
            <a:srgbClr val="60A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latinLnBrk="0" hangingPunct="1">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Arial" pitchFamily="34" charset="0"/>
                <a:ea typeface="微软雅黑" pitchFamily="34" charset="-122"/>
                <a:cs typeface="+mn-cs"/>
              </a:rPr>
              <a:t>3</a:t>
            </a:r>
            <a:endParaRPr kumimoji="0" lang="zh-CN" altLang="en-US" sz="4400" b="0" i="0" u="none" strike="noStrike" kern="1200" cap="none" spc="0" normalizeH="0" baseline="0" noProof="0" dirty="0">
              <a:ln>
                <a:noFill/>
              </a:ln>
              <a:solidFill>
                <a:srgbClr val="FFFFFF"/>
              </a:solidFill>
              <a:effectLst/>
              <a:uLnTx/>
              <a:uFillTx/>
              <a:latin typeface="Arial" pitchFamily="34" charset="0"/>
              <a:ea typeface="微软雅黑" pitchFamily="34" charset="-122"/>
              <a:cs typeface="+mn-cs"/>
            </a:endParaRPr>
          </a:p>
        </p:txBody>
      </p:sp>
      <p:sp>
        <p:nvSpPr>
          <p:cNvPr id="14" name="MH_SubTitle_3"/>
          <p:cNvSpPr/>
          <p:nvPr/>
        </p:nvSpPr>
        <p:spPr>
          <a:xfrm>
            <a:off x="5462905" y="3130550"/>
            <a:ext cx="1563370" cy="673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en-US" altLang="zh-CN" sz="2000" b="1" i="0" u="none" strike="noStrike" kern="1200" cap="none" spc="0" normalizeH="0" baseline="0" noProof="0" dirty="0" smtClean="0">
              <a:ln>
                <a:noFill/>
              </a:ln>
              <a:solidFill>
                <a:srgbClr val="60A7FF"/>
              </a:solidFill>
              <a:effectLst/>
              <a:uLnTx/>
              <a:uFillTx/>
              <a:latin typeface="Arial" pitchFamily="34" charset="0"/>
              <a:ea typeface="微软雅黑" pitchFamily="34" charset="-122"/>
              <a:cs typeface="+mn-cs"/>
            </a:endParaRPr>
          </a:p>
        </p:txBody>
      </p:sp>
      <p:sp>
        <p:nvSpPr>
          <p:cNvPr id="15" name="MH_Text_3"/>
          <p:cNvSpPr/>
          <p:nvPr/>
        </p:nvSpPr>
        <p:spPr>
          <a:xfrm>
            <a:off x="5120640" y="3295650"/>
            <a:ext cx="1496695" cy="1301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lnSpc>
                <a:spcPts val="2300"/>
              </a:lnSpc>
              <a:spcBef>
                <a:spcPts val="0"/>
              </a:spcBef>
              <a:spcAft>
                <a:spcPts val="0"/>
              </a:spcAft>
              <a:buClrTx/>
              <a:buSzTx/>
              <a:buFontTx/>
              <a:buNone/>
              <a:defRPr/>
            </a:pPr>
            <a:r>
              <a:rPr kumimoji="0" lang="en-US" altLang="zh-CN" sz="1400" b="0" i="0" u="none" strike="noStrike" kern="0" cap="none" spc="0" normalizeH="0" baseline="0" noProof="0" dirty="0">
                <a:ln>
                  <a:noFill/>
                </a:ln>
                <a:solidFill>
                  <a:schemeClr val="tx1"/>
                </a:solidFill>
                <a:effectLst/>
                <a:uLnTx/>
                <a:uFillTx/>
                <a:latin typeface="Arial" pitchFamily="34" charset="0"/>
                <a:ea typeface="微软雅黑" pitchFamily="34" charset="-122"/>
                <a:cs typeface="+mn-cs"/>
              </a:rPr>
              <a:t>需要大量摄入蛋白质者：如受伤或手术后康复期者；</a:t>
            </a:r>
          </a:p>
        </p:txBody>
      </p:sp>
      <p:sp>
        <p:nvSpPr>
          <p:cNvPr id="4" name="MH_Other_5"/>
          <p:cNvSpPr/>
          <p:nvPr/>
        </p:nvSpPr>
        <p:spPr>
          <a:xfrm>
            <a:off x="7390765" y="2336800"/>
            <a:ext cx="488950" cy="779780"/>
          </a:xfrm>
          <a:prstGeom prst="rect">
            <a:avLst/>
          </a:prstGeom>
          <a:solidFill>
            <a:srgbClr val="72CC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latinLnBrk="0" hangingPunct="1">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Arial" pitchFamily="34" charset="0"/>
                <a:ea typeface="微软雅黑" pitchFamily="34" charset="-122"/>
                <a:cs typeface="+mn-cs"/>
              </a:rPr>
              <a:t>4</a:t>
            </a:r>
            <a:endParaRPr kumimoji="0" lang="zh-CN" altLang="en-US" sz="4400" b="0" i="0" u="none" strike="noStrike" kern="1200" cap="none" spc="0" normalizeH="0" baseline="0" noProof="0" dirty="0">
              <a:ln>
                <a:noFill/>
              </a:ln>
              <a:solidFill>
                <a:srgbClr val="FFFFFF"/>
              </a:solidFill>
              <a:effectLst/>
              <a:uLnTx/>
              <a:uFillTx/>
              <a:latin typeface="Arial" pitchFamily="34" charset="0"/>
              <a:ea typeface="微软雅黑" pitchFamily="34" charset="-122"/>
              <a:cs typeface="+mn-cs"/>
            </a:endParaRPr>
          </a:p>
        </p:txBody>
      </p:sp>
      <p:sp>
        <p:nvSpPr>
          <p:cNvPr id="17" name="MH_SubTitle_4"/>
          <p:cNvSpPr/>
          <p:nvPr/>
        </p:nvSpPr>
        <p:spPr>
          <a:xfrm>
            <a:off x="7112000" y="3130550"/>
            <a:ext cx="1564005" cy="673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en-US" altLang="zh-CN" sz="2000" b="1" i="0" u="none" strike="noStrike" kern="1200" cap="none" spc="0" normalizeH="0" baseline="0" noProof="0" dirty="0" smtClean="0">
              <a:ln>
                <a:noFill/>
              </a:ln>
              <a:solidFill>
                <a:srgbClr val="72CC36"/>
              </a:solidFill>
              <a:effectLst/>
              <a:uLnTx/>
              <a:uFillTx/>
              <a:latin typeface="Arial" pitchFamily="34" charset="0"/>
              <a:ea typeface="微软雅黑" pitchFamily="34" charset="-122"/>
              <a:cs typeface="+mn-cs"/>
            </a:endParaRPr>
          </a:p>
        </p:txBody>
      </p:sp>
      <p:sp>
        <p:nvSpPr>
          <p:cNvPr id="18" name="MH_Text_4"/>
          <p:cNvSpPr/>
          <p:nvPr/>
        </p:nvSpPr>
        <p:spPr>
          <a:xfrm>
            <a:off x="6862445" y="3267075"/>
            <a:ext cx="1555115" cy="151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7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lnSpc>
                <a:spcPts val="2300"/>
              </a:lnSpc>
              <a:spcBef>
                <a:spcPts val="0"/>
              </a:spcBef>
              <a:spcAft>
                <a:spcPts val="0"/>
              </a:spcAft>
              <a:buClrTx/>
              <a:buSzTx/>
              <a:buFontTx/>
              <a:buNone/>
              <a:defRPr/>
            </a:pPr>
            <a:r>
              <a:rPr kumimoji="0" lang="en-US" altLang="zh-CN" sz="1400" b="0" i="0" u="none" strike="noStrike" kern="0" cap="none" spc="0" normalizeH="0" baseline="0" noProof="0" dirty="0">
                <a:ln>
                  <a:noFill/>
                </a:ln>
                <a:solidFill>
                  <a:schemeClr val="tx1"/>
                </a:solidFill>
                <a:effectLst/>
                <a:uLnTx/>
                <a:uFillTx/>
                <a:latin typeface="Arial" pitchFamily="34" charset="0"/>
                <a:ea typeface="微软雅黑" pitchFamily="34" charset="-122"/>
                <a:cs typeface="+mn-cs"/>
              </a:rPr>
              <a:t>日常饮食中未能有足够的牛奶、肉类、豆类、蛋或其它高蛋白质食物者；</a:t>
            </a:r>
          </a:p>
        </p:txBody>
      </p:sp>
      <p:sp>
        <p:nvSpPr>
          <p:cNvPr id="20" name="MH_Other_6"/>
          <p:cNvSpPr/>
          <p:nvPr/>
        </p:nvSpPr>
        <p:spPr>
          <a:xfrm>
            <a:off x="9289415" y="2332355"/>
            <a:ext cx="488950" cy="777875"/>
          </a:xfrm>
          <a:prstGeom prst="rect">
            <a:avLst/>
          </a:prstGeom>
          <a:solidFill>
            <a:srgbClr val="60A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latinLnBrk="0" hangingPunct="1">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Arial" pitchFamily="34" charset="0"/>
                <a:ea typeface="微软雅黑" pitchFamily="34" charset="-122"/>
                <a:cs typeface="+mn-cs"/>
              </a:rPr>
              <a:t>5</a:t>
            </a:r>
            <a:endParaRPr kumimoji="0" lang="zh-CN" altLang="en-US" sz="4400" b="0" i="0" u="none" strike="noStrike" kern="1200" cap="none" spc="0" normalizeH="0" baseline="0" noProof="0" dirty="0">
              <a:ln>
                <a:noFill/>
              </a:ln>
              <a:solidFill>
                <a:srgbClr val="FFFFFF"/>
              </a:solidFill>
              <a:effectLst/>
              <a:uLnTx/>
              <a:uFillTx/>
              <a:latin typeface="Arial" pitchFamily="34" charset="0"/>
              <a:ea typeface="微软雅黑" pitchFamily="34" charset="-122"/>
              <a:cs typeface="+mn-cs"/>
            </a:endParaRPr>
          </a:p>
        </p:txBody>
      </p:sp>
      <p:sp>
        <p:nvSpPr>
          <p:cNvPr id="21" name="MH_SubTitle_5"/>
          <p:cNvSpPr/>
          <p:nvPr/>
        </p:nvSpPr>
        <p:spPr>
          <a:xfrm>
            <a:off x="8761730" y="3126105"/>
            <a:ext cx="1563370" cy="673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en-US" altLang="zh-CN" sz="2000" b="1" i="0" u="none" strike="noStrike" kern="1200" cap="none" spc="0" normalizeH="0" baseline="0" noProof="0" dirty="0" smtClean="0">
              <a:ln>
                <a:noFill/>
              </a:ln>
              <a:solidFill>
                <a:srgbClr val="60A7FF"/>
              </a:solidFill>
              <a:effectLst/>
              <a:uLnTx/>
              <a:uFillTx/>
              <a:latin typeface="Arial" pitchFamily="34" charset="0"/>
              <a:ea typeface="微软雅黑" pitchFamily="34" charset="-122"/>
              <a:cs typeface="+mn-cs"/>
            </a:endParaRPr>
          </a:p>
        </p:txBody>
      </p:sp>
      <p:sp>
        <p:nvSpPr>
          <p:cNvPr id="22" name="MH_Text_5"/>
          <p:cNvSpPr/>
          <p:nvPr/>
        </p:nvSpPr>
        <p:spPr>
          <a:xfrm>
            <a:off x="8606155" y="3288665"/>
            <a:ext cx="2077085" cy="1814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925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lnSpc>
                <a:spcPts val="2300"/>
              </a:lnSpc>
              <a:spcBef>
                <a:spcPts val="0"/>
              </a:spcBef>
              <a:spcAft>
                <a:spcPts val="0"/>
              </a:spcAft>
              <a:buClrTx/>
              <a:buSzTx/>
              <a:buFontTx/>
              <a:buNone/>
              <a:defRPr/>
            </a:pPr>
            <a:r>
              <a:rPr kumimoji="0" lang="en-US" altLang="zh-CN" sz="1300" b="0" i="0" u="none" strike="noStrike" kern="0" cap="none" spc="0" normalizeH="0" baseline="0" noProof="0" dirty="0">
                <a:ln>
                  <a:noFill/>
                </a:ln>
                <a:solidFill>
                  <a:schemeClr val="tx1"/>
                </a:solidFill>
                <a:effectLst/>
                <a:uLnTx/>
                <a:uFillTx/>
                <a:latin typeface="Arial" pitchFamily="34" charset="0"/>
                <a:ea typeface="微软雅黑" pitchFamily="34" charset="-122"/>
                <a:cs typeface="+mn-cs"/>
              </a:rPr>
              <a:t>需要额外补充蛋白质者：孕妇、哺乳期的妇女、发育期的青少年、儿童、老年人、素食者和运动员，以及节食减肥者等；</a:t>
            </a:r>
          </a:p>
        </p:txBody>
      </p:sp>
      <p:sp>
        <p:nvSpPr>
          <p:cNvPr id="3090" name="MH_PageTitle"/>
          <p:cNvSpPr>
            <a:spLocks noGrp="1"/>
          </p:cNvSpPr>
          <p:nvPr>
            <p:ph type="title"/>
          </p:nvPr>
        </p:nvSpPr>
        <p:spPr>
          <a:xfrm>
            <a:off x="41910" y="33020"/>
            <a:ext cx="3437255" cy="1325880"/>
          </a:xfrm>
        </p:spPr>
        <p:txBody>
          <a:bodyPr vert="horz" wrap="square" lIns="91440" tIns="45720" rIns="91440" bIns="45720" anchor="ctr"/>
          <a:lstStyle/>
          <a:p>
            <a:pPr eaLnBrk="1" hangingPunct="1"/>
            <a:r>
              <a:rPr lang="zh-CN" altLang="en-US" sz="6000" b="1" dirty="0">
                <a:latin typeface="仿宋" charset="0"/>
                <a:ea typeface="仿宋" charset="0"/>
              </a:rPr>
              <a:t>适用人群：</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文本框 3"/>
          <p:cNvSpPr txBox="1"/>
          <p:nvPr/>
        </p:nvSpPr>
        <p:spPr>
          <a:xfrm>
            <a:off x="4577080" y="2662555"/>
            <a:ext cx="4223385" cy="1554480"/>
          </a:xfrm>
          <a:prstGeom prst="rect">
            <a:avLst/>
          </a:prstGeom>
          <a:noFill/>
        </p:spPr>
        <p:txBody>
          <a:bodyPr wrap="square" rtlCol="0">
            <a:spAutoFit/>
          </a:bodyPr>
          <a:lstStyle/>
          <a:p>
            <a:pPr algn="l"/>
            <a:r>
              <a:rPr lang="zh-CN" altLang="en-US" sz="9600">
                <a:sym typeface="+mn-ea"/>
              </a:rPr>
              <a:t>谢谢！</a:t>
            </a:r>
            <a:endParaRPr lang="zh-CN" altLang="en-US" sz="9600"/>
          </a:p>
        </p:txBody>
      </p:sp>
    </p:spTree>
  </p:cSld>
  <p:clrMapOvr>
    <a:masterClrMapping/>
  </p:clrMapOvr>
</p:sld>
</file>

<file path=ppt/theme/theme1.xml><?xml version="1.0" encoding="utf-8"?>
<a:theme xmlns:a="http://schemas.openxmlformats.org/drawingml/2006/main" name="A000120140530A99PPBG">
  <a:themeElements>
    <a:clrScheme name="kso_RED8">
      <a:dk1>
        <a:srgbClr val="4B4D4F"/>
      </a:dk1>
      <a:lt1>
        <a:srgbClr val="FFFFFF"/>
      </a:lt1>
      <a:dk2>
        <a:srgbClr val="3D3F41"/>
      </a:dk2>
      <a:lt2>
        <a:srgbClr val="EEECE1"/>
      </a:lt2>
      <a:accent1>
        <a:srgbClr val="DC5C31"/>
      </a:accent1>
      <a:accent2>
        <a:srgbClr val="EA9B26"/>
      </a:accent2>
      <a:accent3>
        <a:srgbClr val="D36D8D"/>
      </a:accent3>
      <a:accent4>
        <a:srgbClr val="D46E5A"/>
      </a:accent4>
      <a:accent5>
        <a:srgbClr val="FCCF86"/>
      </a:accent5>
      <a:accent6>
        <a:srgbClr val="AA5ED4"/>
      </a:accent6>
      <a:hlink>
        <a:srgbClr val="00B0F0"/>
      </a:hlink>
      <a:folHlink>
        <a:srgbClr val="AFB2B4"/>
      </a:folHlink>
    </a:clrScheme>
    <a:fontScheme name="KSO主题7">
      <a:majorFont>
        <a:latin typeface="Times New Roman"/>
        <a:ea typeface="华文中宋"/>
        <a:cs typeface=""/>
      </a:majorFont>
      <a:minorFont>
        <a:latin typeface="Times New Roman"/>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itchFamily="34" charset="0"/>
            <a:ea typeface="微软雅黑"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764</Words>
  <Application>Kingsoft Office WPP</Application>
  <PresentationFormat>自定义</PresentationFormat>
  <Paragraphs>64</Paragraphs>
  <Slides>7</Slides>
  <Notes>0</Notes>
  <HiddenSlides>0</HiddenSlides>
  <MMClips>0</MMClips>
  <ScaleCrop>false</ScaleCrop>
  <HeadingPairs>
    <vt:vector size="4" baseType="variant">
      <vt:variant>
        <vt:lpstr>主题</vt:lpstr>
      </vt:variant>
      <vt:variant>
        <vt:i4>2</vt:i4>
      </vt:variant>
      <vt:variant>
        <vt:lpstr>幻灯片标题</vt:lpstr>
      </vt:variant>
      <vt:variant>
        <vt:i4>7</vt:i4>
      </vt:variant>
    </vt:vector>
  </HeadingPairs>
  <TitlesOfParts>
    <vt:vector size="9" baseType="lpstr">
      <vt:lpstr>A000120140530A99PPBG</vt:lpstr>
      <vt:lpstr>Office 主题</vt:lpstr>
      <vt:lpstr>幻灯片 1</vt:lpstr>
      <vt:lpstr> </vt:lpstr>
      <vt:lpstr>汤臣倍健</vt:lpstr>
      <vt:lpstr>幻灯片 4</vt:lpstr>
      <vt:lpstr>幻灯片 5</vt:lpstr>
      <vt:lpstr>适用人群：</vt:lpstr>
      <vt:lpstr>幻灯片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微软用户</cp:lastModifiedBy>
  <cp:revision>23</cp:revision>
  <dcterms:created xsi:type="dcterms:W3CDTF">2015-12-06T14:18:00Z</dcterms:created>
  <dcterms:modified xsi:type="dcterms:W3CDTF">2015-12-08T01:16:15Z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2052-10.1.0.5399</vt:lpwstr>
  </property>
</Properties>
</file>