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58" r:id="rId5"/>
    <p:sldId id="259" r:id="rId6"/>
    <p:sldId id="267" r:id="rId7"/>
    <p:sldId id="268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2015-12-6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1538" y="857232"/>
            <a:ext cx="7458100" cy="1928826"/>
          </a:xfrm>
        </p:spPr>
        <p:txBody>
          <a:bodyPr/>
          <a:lstStyle/>
          <a:p>
            <a:r>
              <a:rPr lang="zh-CN" altLang="en-US" dirty="0" smtClean="0"/>
              <a:t>营养健</a:t>
            </a:r>
            <a:r>
              <a:rPr lang="zh-CN" altLang="en-US" dirty="0" smtClean="0"/>
              <a:t>康专家</a:t>
            </a:r>
            <a:r>
              <a:rPr lang="en-US" altLang="zh-CN" dirty="0" smtClean="0"/>
              <a:t>-</a:t>
            </a:r>
            <a:r>
              <a:rPr lang="zh-CN" altLang="en-US" dirty="0" smtClean="0"/>
              <a:t>蛋白质粉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                  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</a:t>
            </a:r>
            <a:r>
              <a:rPr lang="zh-CN" altLang="en-US" dirty="0" smtClean="0"/>
              <a:t>  张琴</a:t>
            </a:r>
            <a:endParaRPr lang="en-US" altLang="zh-CN" dirty="0" smtClean="0"/>
          </a:p>
          <a:p>
            <a:r>
              <a:rPr lang="zh-CN" altLang="en-US" dirty="0" smtClean="0"/>
              <a:t>                   新津邓双店</a:t>
            </a:r>
            <a:endParaRPr lang="zh-CN" altLang="en-US" dirty="0"/>
          </a:p>
        </p:txBody>
      </p:sp>
      <p:pic>
        <p:nvPicPr>
          <p:cNvPr id="4" name="图片 3" descr="564c30bfc3b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2857496"/>
            <a:ext cx="2428892" cy="24288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43372" y="1714488"/>
            <a:ext cx="4543428" cy="4292803"/>
          </a:xfrm>
        </p:spPr>
        <p:txBody>
          <a:bodyPr>
            <a:normAutofit fontScale="85000" lnSpcReduction="10000"/>
          </a:bodyPr>
          <a:lstStyle/>
          <a:p>
            <a:endParaRPr lang="zh-CN" altLang="en-US" dirty="0" smtClean="0"/>
          </a:p>
          <a:p>
            <a:r>
              <a:rPr lang="zh-CN" altLang="en-US" dirty="0" smtClean="0"/>
              <a:t>保健功能：增强免疫力 </a:t>
            </a:r>
          </a:p>
          <a:p>
            <a:r>
              <a:rPr lang="zh-CN" altLang="en-US" dirty="0" smtClean="0"/>
              <a:t>适宜人群：免疫力低下者 </a:t>
            </a:r>
          </a:p>
          <a:p>
            <a:r>
              <a:rPr lang="zh-CN" altLang="en-US" dirty="0" smtClean="0"/>
              <a:t>不适宜人群：婴幼儿 </a:t>
            </a:r>
          </a:p>
          <a:p>
            <a:r>
              <a:rPr lang="zh-CN" altLang="en-US" dirty="0" smtClean="0"/>
              <a:t>主要原料：大豆分离蛋白、乳清蛋白、大豆磷脂 </a:t>
            </a:r>
          </a:p>
          <a:p>
            <a:r>
              <a:rPr lang="zh-CN" altLang="en-US" dirty="0" smtClean="0"/>
              <a:t>规格：</a:t>
            </a:r>
            <a:r>
              <a:rPr lang="en-US" altLang="zh-CN" dirty="0" smtClean="0"/>
              <a:t>450g/</a:t>
            </a:r>
            <a:r>
              <a:rPr lang="zh-CN" altLang="en-US" dirty="0" smtClean="0"/>
              <a:t>罐 </a:t>
            </a:r>
          </a:p>
          <a:p>
            <a:r>
              <a:rPr lang="zh-CN" altLang="en-US" dirty="0" smtClean="0"/>
              <a:t>食用方法及食用量：每日</a:t>
            </a:r>
            <a:r>
              <a:rPr lang="en-US" altLang="zh-CN" dirty="0" smtClean="0"/>
              <a:t>1</a:t>
            </a:r>
            <a:r>
              <a:rPr lang="zh-CN" altLang="en-US" dirty="0" smtClean="0"/>
              <a:t>次，每次</a:t>
            </a:r>
            <a:r>
              <a:rPr lang="en-US" altLang="zh-CN" dirty="0" smtClean="0"/>
              <a:t>10g</a:t>
            </a:r>
            <a:r>
              <a:rPr lang="zh-CN" altLang="en-US" dirty="0" smtClean="0"/>
              <a:t>，温开水冲调食用。 </a:t>
            </a:r>
          </a:p>
          <a:p>
            <a:r>
              <a:rPr lang="zh-CN" altLang="en-US" dirty="0" smtClean="0"/>
              <a:t>价格：</a:t>
            </a:r>
            <a:r>
              <a:rPr lang="en-US" altLang="zh-CN" dirty="0" smtClean="0"/>
              <a:t>348</a:t>
            </a:r>
            <a:r>
              <a:rPr lang="zh-CN" altLang="en-US" dirty="0" smtClean="0"/>
              <a:t>元（建议零售价）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蛋白质粉</a:t>
            </a:r>
            <a:endParaRPr lang="zh-CN" altLang="en-US" dirty="0"/>
          </a:p>
        </p:txBody>
      </p:sp>
      <p:pic>
        <p:nvPicPr>
          <p:cNvPr id="4" name="图片 3" descr="564c30bfc3b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357430"/>
            <a:ext cx="3429004" cy="3429004"/>
          </a:xfrm>
          <a:prstGeom prst="rect">
            <a:avLst/>
          </a:prstGeom>
        </p:spPr>
      </p:pic>
    </p:spTree>
  </p:cSld>
  <p:clrMapOvr>
    <a:masterClrMapping/>
  </p:clrMapOvr>
  <p:transition spd="med"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非转基因大豆蛋白</a:t>
            </a:r>
            <a:r>
              <a:rPr lang="en-US" altLang="zh-CN" dirty="0" smtClean="0"/>
              <a:t>+</a:t>
            </a:r>
            <a:r>
              <a:rPr lang="zh-CN" altLang="en-US" dirty="0" smtClean="0"/>
              <a:t>新西兰</a:t>
            </a:r>
            <a:r>
              <a:rPr lang="en-US" altLang="zh-CN" dirty="0" smtClean="0"/>
              <a:t>/</a:t>
            </a:r>
            <a:r>
              <a:rPr lang="zh-CN" altLang="en-US" dirty="0" smtClean="0"/>
              <a:t>澳大利亚进口优质乳清蛋白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蛋</a:t>
            </a:r>
            <a:r>
              <a:rPr lang="zh-CN" altLang="en-US" dirty="0" smtClean="0"/>
              <a:t>白粉中的乳清蛋白（动物蛋白）进口自新西兰、澳大利亚，从牛奶中提取。其奶牛养殖环境是绿色天然无污染。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2.</a:t>
            </a:r>
            <a:r>
              <a:rPr lang="zh-CN" altLang="en-US" dirty="0" smtClean="0"/>
              <a:t>营</a:t>
            </a:r>
            <a:r>
              <a:rPr lang="zh-CN" altLang="en-US" dirty="0" smtClean="0"/>
              <a:t>养双蛋白。合理配比植物蛋白（大豆蛋白）和动物蛋白（乳清蛋白），改善单一植物蛋白中营养素不充分缺点，均衡提供</a:t>
            </a:r>
            <a:r>
              <a:rPr lang="en-US" altLang="zh-CN" dirty="0" smtClean="0"/>
              <a:t>9</a:t>
            </a:r>
            <a:r>
              <a:rPr lang="zh-CN" altLang="en-US" dirty="0" smtClean="0"/>
              <a:t>种人体所必需的氨基酸。</a:t>
            </a:r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全</a:t>
            </a:r>
            <a:r>
              <a:rPr lang="zh-CN" altLang="en-US" dirty="0" smtClean="0"/>
              <a:t>球营养  全球品质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构</a:t>
            </a:r>
            <a:r>
              <a:rPr lang="zh-CN" altLang="en-US" dirty="0" smtClean="0"/>
              <a:t>成和修复组</a:t>
            </a:r>
            <a:r>
              <a:rPr lang="zh-CN" altLang="en-US" dirty="0" smtClean="0"/>
              <a:t>织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调</a:t>
            </a:r>
            <a:r>
              <a:rPr lang="zh-CN" altLang="en-US" dirty="0" smtClean="0"/>
              <a:t>节生理功</a:t>
            </a:r>
            <a:r>
              <a:rPr lang="zh-CN" altLang="en-US" dirty="0" smtClean="0"/>
              <a:t>能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供</a:t>
            </a:r>
            <a:r>
              <a:rPr lang="zh-CN" altLang="en-US" dirty="0" smtClean="0"/>
              <a:t>给身体能</a:t>
            </a:r>
            <a:r>
              <a:rPr lang="zh-CN" altLang="en-US" dirty="0" smtClean="0"/>
              <a:t>量</a:t>
            </a:r>
            <a:endParaRPr lang="zh-CN" altLang="en-US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蛋白质的三大生理功能</a:t>
            </a:r>
            <a:endParaRPr lang="zh-CN" altLang="en-US" dirty="0"/>
          </a:p>
        </p:txBody>
      </p:sp>
      <p:pic>
        <p:nvPicPr>
          <p:cNvPr id="4" name="图片 3" descr="564c30bfc3b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2928934"/>
            <a:ext cx="3357566" cy="335756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蛋白质粉具有增强免疫力的保健功能，也能补充人体所需的蛋白质，适合于需要增强体质、提高免疫力的女士、男士、儿童、老年人等人群。</a:t>
            </a:r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适</a:t>
            </a:r>
            <a:r>
              <a:rPr lang="zh-CN" altLang="en-US" dirty="0" smtClean="0"/>
              <a:t>宜人群：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pic>
        <p:nvPicPr>
          <p:cNvPr id="4" name="图片 3" descr="564c30bfc3b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2928934"/>
            <a:ext cx="3357566" cy="335756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zh-CN" altLang="en-US" dirty="0" smtClean="0"/>
              <a:t>取</a:t>
            </a:r>
            <a:r>
              <a:rPr lang="zh-CN" altLang="en-US" dirty="0" smtClean="0"/>
              <a:t>自全球，健康全家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专注健康</a:t>
            </a:r>
            <a:r>
              <a:rPr lang="en-US" altLang="zh-CN" dirty="0" smtClean="0"/>
              <a:t>13</a:t>
            </a:r>
            <a:r>
              <a:rPr lang="zh-CN" altLang="en-US" dirty="0" smtClean="0"/>
              <a:t>年，值得信</a:t>
            </a:r>
            <a:r>
              <a:rPr lang="zh-CN" altLang="en-US" dirty="0" smtClean="0"/>
              <a:t>赖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每天一勺，增强抵抗力，少感冒，身体棒！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蛋白质粉的卖点：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                        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4000" dirty="0" smtClean="0"/>
              <a:t>             </a:t>
            </a:r>
            <a:r>
              <a:rPr lang="zh-CN" altLang="en-US" sz="6000" dirty="0" smtClean="0"/>
              <a:t>谢   谢   ！</a:t>
            </a:r>
            <a:endParaRPr lang="zh-CN" altLang="en-US" sz="6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433</Words>
  <Application>Microsoft Office PowerPoint</Application>
  <PresentationFormat>全屏显示(4:3)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聚合</vt:lpstr>
      <vt:lpstr>营养健康专家-蛋白质粉</vt:lpstr>
      <vt:lpstr>蛋白质粉</vt:lpstr>
      <vt:lpstr>全球营养  全球品质</vt:lpstr>
      <vt:lpstr>蛋白质的三大生理功能</vt:lpstr>
      <vt:lpstr>适宜人群： </vt:lpstr>
      <vt:lpstr>蛋白质粉的卖点：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营养健康专家-蛋白质粉</dc:title>
  <cp:lastModifiedBy>USER</cp:lastModifiedBy>
  <cp:revision>13</cp:revision>
  <dcterms:modified xsi:type="dcterms:W3CDTF">2015-12-06T08:30:11Z</dcterms:modified>
</cp:coreProperties>
</file>