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6" r:id="rId5"/>
    <p:sldId id="264" r:id="rId6"/>
    <p:sldId id="263" r:id="rId7"/>
    <p:sldId id="265" r:id="rId8"/>
    <p:sldId id="267" r:id="rId9"/>
    <p:sldId id="268" r:id="rId10"/>
    <p:sldId id="269" r:id="rId11"/>
    <p:sldId id="270" r:id="rId12"/>
    <p:sldId id="266" r:id="rId13"/>
    <p:sldId id="271" r:id="rId14"/>
    <p:sldId id="262" r:id="rId15"/>
    <p:sldId id="272" r:id="rId16"/>
    <p:sldId id="257" r:id="rId17"/>
    <p:sldId id="273" r:id="rId18"/>
  </p:sldIdLst>
  <p:sldSz cx="9359900" cy="58674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2DDE8"/>
    <a:srgbClr val="A0C6EA"/>
    <a:srgbClr val="75B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1848"/>
        <p:guide pos="294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49" descr="water_5-wallpaper-2560x16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525"/>
            <a:ext cx="9359900" cy="58483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703263" y="2717800"/>
            <a:ext cx="7954962" cy="9556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 anchor="ctr"/>
          <a:lstStyle>
            <a:lvl1pPr lvl="0" algn="ctr">
              <a:defRPr sz="2800" b="1" kern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1403350" y="3779838"/>
            <a:ext cx="6553200" cy="3778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 anchor="t"/>
          <a:lstStyle>
            <a:lvl1pPr marL="0" lvl="0" indent="0" algn="ctr">
              <a:buNone/>
              <a:defRPr sz="1400" kern="1200">
                <a:solidFill>
                  <a:schemeClr val="bg1"/>
                </a:solidFill>
              </a:defRPr>
            </a:lvl1pPr>
            <a:lvl2pPr marL="403225" lvl="1" indent="-403225" algn="ctr">
              <a:buNone/>
              <a:defRPr sz="1400" kern="1200">
                <a:solidFill>
                  <a:srgbClr val="A0C6EA"/>
                </a:solidFill>
              </a:defRPr>
            </a:lvl2pPr>
            <a:lvl3pPr marL="806450" lvl="2" indent="-806450" algn="ctr">
              <a:buNone/>
              <a:defRPr sz="1400" kern="1200">
                <a:solidFill>
                  <a:srgbClr val="A0C6EA"/>
                </a:solidFill>
              </a:defRPr>
            </a:lvl3pPr>
            <a:lvl4pPr marL="1209675" lvl="3" indent="-1209675" algn="ctr">
              <a:buNone/>
              <a:defRPr sz="1400" kern="1200">
                <a:solidFill>
                  <a:srgbClr val="A0C6EA"/>
                </a:solidFill>
              </a:defRPr>
            </a:lvl4pPr>
            <a:lvl5pPr marL="1614805" lvl="4" indent="-1614805" algn="ctr">
              <a:buNone/>
              <a:defRPr sz="1400" kern="1200">
                <a:solidFill>
                  <a:srgbClr val="A0C6EA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68313" y="5343525"/>
            <a:ext cx="2182812" cy="4064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 anchor="t"/>
          <a:p>
            <a:endParaRPr lang="zh-CN" altLang="en-US" sz="1200" dirty="0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97225" y="5343525"/>
            <a:ext cx="2965450" cy="4064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 anchor="t"/>
          <a:p>
            <a:endParaRPr lang="zh-CN" altLang="en-US" sz="1200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708775" y="5343525"/>
            <a:ext cx="2182813" cy="4064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 anchor="t"/>
          <a:p>
            <a:fld id="{9A0DB2DC-4C9A-4742-B13C-FB6460FD3503}" type="slidenum">
              <a:rPr lang="zh-CN" sz="1200"/>
            </a:fld>
            <a:endParaRPr lang="zh-CN" sz="1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5769" y="234950"/>
            <a:ext cx="2105819" cy="3779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34950"/>
            <a:ext cx="6195380" cy="3779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9988" y="960244"/>
            <a:ext cx="7019925" cy="2042724"/>
          </a:xfrm>
        </p:spPr>
        <p:txBody>
          <a:bodyPr anchor="b"/>
          <a:lstStyle>
            <a:lvl1pPr algn="ctr">
              <a:defRPr sz="46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9988" y="3081744"/>
            <a:ext cx="7019925" cy="1416596"/>
          </a:xfrm>
        </p:spPr>
        <p:txBody>
          <a:bodyPr/>
          <a:lstStyle>
            <a:lvl1pPr marL="0" indent="0" algn="ctr">
              <a:buNone/>
              <a:defRPr sz="1845"/>
            </a:lvl1pPr>
            <a:lvl2pPr marL="351155" indent="0" algn="ctr">
              <a:buNone/>
              <a:defRPr sz="1535"/>
            </a:lvl2pPr>
            <a:lvl3pPr marL="702310" indent="0" algn="ctr">
              <a:buNone/>
              <a:defRPr sz="1380"/>
            </a:lvl3pPr>
            <a:lvl4pPr marL="1052830" indent="0" algn="ctr">
              <a:buNone/>
              <a:defRPr sz="1230"/>
            </a:lvl4pPr>
            <a:lvl5pPr marL="1403985" indent="0" algn="ctr">
              <a:buNone/>
              <a:defRPr sz="1230"/>
            </a:lvl5pPr>
            <a:lvl6pPr marL="1755140" indent="0" algn="ctr">
              <a:buNone/>
              <a:defRPr sz="1230"/>
            </a:lvl6pPr>
            <a:lvl7pPr marL="2106295" indent="0" algn="ctr">
              <a:buNone/>
              <a:defRPr sz="1230"/>
            </a:lvl7pPr>
            <a:lvl8pPr marL="2456815" indent="0" algn="ctr">
              <a:buNone/>
              <a:defRPr sz="1230"/>
            </a:lvl8pPr>
            <a:lvl9pPr marL="2807970" indent="0" algn="ctr">
              <a:buNone/>
              <a:defRPr sz="123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618" y="1462776"/>
            <a:ext cx="8072914" cy="2440675"/>
          </a:xfrm>
        </p:spPr>
        <p:txBody>
          <a:bodyPr anchor="b"/>
          <a:lstStyle>
            <a:lvl1pPr>
              <a:defRPr sz="46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8618" y="3926541"/>
            <a:ext cx="8072914" cy="1283493"/>
          </a:xfrm>
        </p:spPr>
        <p:txBody>
          <a:bodyPr/>
          <a:lstStyle>
            <a:lvl1pPr marL="0" indent="0">
              <a:buNone/>
              <a:defRPr sz="1845">
                <a:solidFill>
                  <a:schemeClr val="tx1">
                    <a:tint val="75000"/>
                  </a:schemeClr>
                </a:solidFill>
              </a:defRPr>
            </a:lvl1pPr>
            <a:lvl2pPr marL="351155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231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52830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4pPr>
            <a:lvl5pPr marL="140398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5pPr>
            <a:lvl6pPr marL="1755140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6pPr>
            <a:lvl7pPr marL="210629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7pPr>
            <a:lvl8pPr marL="245681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8pPr>
            <a:lvl9pPr marL="2807970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16125" y="1368425"/>
            <a:ext cx="3369755" cy="3873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23421" y="1368425"/>
            <a:ext cx="3369755" cy="3873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712" y="312385"/>
            <a:ext cx="8072914" cy="113409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4712" y="1438328"/>
            <a:ext cx="3959676" cy="704902"/>
          </a:xfrm>
        </p:spPr>
        <p:txBody>
          <a:bodyPr anchor="b"/>
          <a:lstStyle>
            <a:lvl1pPr marL="0" indent="0">
              <a:buNone/>
              <a:defRPr sz="1845" b="1"/>
            </a:lvl1pPr>
            <a:lvl2pPr marL="351155" indent="0">
              <a:buNone/>
              <a:defRPr sz="1535" b="1"/>
            </a:lvl2pPr>
            <a:lvl3pPr marL="702310" indent="0">
              <a:buNone/>
              <a:defRPr sz="1380" b="1"/>
            </a:lvl3pPr>
            <a:lvl4pPr marL="1052830" indent="0">
              <a:buNone/>
              <a:defRPr sz="1230" b="1"/>
            </a:lvl4pPr>
            <a:lvl5pPr marL="1403985" indent="0">
              <a:buNone/>
              <a:defRPr sz="1230" b="1"/>
            </a:lvl5pPr>
            <a:lvl6pPr marL="1755140" indent="0">
              <a:buNone/>
              <a:defRPr sz="1230" b="1"/>
            </a:lvl6pPr>
            <a:lvl7pPr marL="2106295" indent="0">
              <a:buNone/>
              <a:defRPr sz="1230" b="1"/>
            </a:lvl7pPr>
            <a:lvl8pPr marL="2456815" indent="0">
              <a:buNone/>
              <a:defRPr sz="1230" b="1"/>
            </a:lvl8pPr>
            <a:lvl9pPr marL="2807970" indent="0">
              <a:buNone/>
              <a:defRPr sz="123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4712" y="2143231"/>
            <a:ext cx="3959676" cy="31523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38449" y="1438328"/>
            <a:ext cx="3979177" cy="704902"/>
          </a:xfrm>
        </p:spPr>
        <p:txBody>
          <a:bodyPr anchor="b"/>
          <a:lstStyle>
            <a:lvl1pPr marL="0" indent="0">
              <a:buNone/>
              <a:defRPr sz="1845" b="1"/>
            </a:lvl1pPr>
            <a:lvl2pPr marL="351155" indent="0">
              <a:buNone/>
              <a:defRPr sz="1535" b="1"/>
            </a:lvl2pPr>
            <a:lvl3pPr marL="702310" indent="0">
              <a:buNone/>
              <a:defRPr sz="1380" b="1"/>
            </a:lvl3pPr>
            <a:lvl4pPr marL="1052830" indent="0">
              <a:buNone/>
              <a:defRPr sz="1230" b="1"/>
            </a:lvl4pPr>
            <a:lvl5pPr marL="1403985" indent="0">
              <a:buNone/>
              <a:defRPr sz="1230" b="1"/>
            </a:lvl5pPr>
            <a:lvl6pPr marL="1755140" indent="0">
              <a:buNone/>
              <a:defRPr sz="1230" b="1"/>
            </a:lvl6pPr>
            <a:lvl7pPr marL="2106295" indent="0">
              <a:buNone/>
              <a:defRPr sz="1230" b="1"/>
            </a:lvl7pPr>
            <a:lvl8pPr marL="2456815" indent="0">
              <a:buNone/>
              <a:defRPr sz="1230" b="1"/>
            </a:lvl8pPr>
            <a:lvl9pPr marL="2807970" indent="0">
              <a:buNone/>
              <a:defRPr sz="123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38449" y="2143231"/>
            <a:ext cx="3979177" cy="31523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712" y="391160"/>
            <a:ext cx="3018811" cy="1369060"/>
          </a:xfrm>
        </p:spPr>
        <p:txBody>
          <a:bodyPr anchor="b"/>
          <a:lstStyle>
            <a:lvl1pPr>
              <a:defRPr sz="24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9177" y="844797"/>
            <a:ext cx="4738449" cy="4169657"/>
          </a:xfrm>
        </p:spPr>
        <p:txBody>
          <a:bodyPr/>
          <a:lstStyle>
            <a:lvl1pPr>
              <a:defRPr sz="2455"/>
            </a:lvl1pPr>
            <a:lvl2pPr>
              <a:defRPr sz="2150"/>
            </a:lvl2pPr>
            <a:lvl3pPr>
              <a:defRPr sz="1845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4712" y="1760220"/>
            <a:ext cx="3018811" cy="3261025"/>
          </a:xfrm>
        </p:spPr>
        <p:txBody>
          <a:bodyPr/>
          <a:lstStyle>
            <a:lvl1pPr marL="0" indent="0">
              <a:buNone/>
              <a:defRPr sz="1230"/>
            </a:lvl1pPr>
            <a:lvl2pPr marL="351155" indent="0">
              <a:buNone/>
              <a:defRPr sz="1075"/>
            </a:lvl2pPr>
            <a:lvl3pPr marL="702310" indent="0">
              <a:buNone/>
              <a:defRPr sz="920"/>
            </a:lvl3pPr>
            <a:lvl4pPr marL="1052830" indent="0">
              <a:buNone/>
              <a:defRPr sz="770"/>
            </a:lvl4pPr>
            <a:lvl5pPr marL="1403985" indent="0">
              <a:buNone/>
              <a:defRPr sz="770"/>
            </a:lvl5pPr>
            <a:lvl6pPr marL="1755140" indent="0">
              <a:buNone/>
              <a:defRPr sz="770"/>
            </a:lvl6pPr>
            <a:lvl7pPr marL="2106295" indent="0">
              <a:buNone/>
              <a:defRPr sz="770"/>
            </a:lvl7pPr>
            <a:lvl8pPr marL="2456815" indent="0">
              <a:buNone/>
              <a:defRPr sz="770"/>
            </a:lvl8pPr>
            <a:lvl9pPr marL="2807970" indent="0">
              <a:buNone/>
              <a:defRPr sz="7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712" y="391160"/>
            <a:ext cx="3018811" cy="1369060"/>
          </a:xfrm>
        </p:spPr>
        <p:txBody>
          <a:bodyPr anchor="b"/>
          <a:lstStyle>
            <a:lvl1pPr>
              <a:defRPr sz="24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79177" y="844797"/>
            <a:ext cx="4738449" cy="4169657"/>
          </a:xfrm>
        </p:spPr>
        <p:txBody>
          <a:bodyPr/>
          <a:lstStyle>
            <a:lvl1pPr marL="0" indent="0">
              <a:buNone/>
              <a:defRPr sz="2455"/>
            </a:lvl1pPr>
            <a:lvl2pPr marL="351155" indent="0">
              <a:buNone/>
              <a:defRPr sz="2150"/>
            </a:lvl2pPr>
            <a:lvl3pPr marL="702310" indent="0">
              <a:buNone/>
              <a:defRPr sz="1845"/>
            </a:lvl3pPr>
            <a:lvl4pPr marL="1052830" indent="0">
              <a:buNone/>
              <a:defRPr sz="1535"/>
            </a:lvl4pPr>
            <a:lvl5pPr marL="1403985" indent="0">
              <a:buNone/>
              <a:defRPr sz="1535"/>
            </a:lvl5pPr>
            <a:lvl6pPr marL="1755140" indent="0">
              <a:buNone/>
              <a:defRPr sz="1535"/>
            </a:lvl6pPr>
            <a:lvl7pPr marL="2106295" indent="0">
              <a:buNone/>
              <a:defRPr sz="1535"/>
            </a:lvl7pPr>
            <a:lvl8pPr marL="2456815" indent="0">
              <a:buNone/>
              <a:defRPr sz="1535"/>
            </a:lvl8pPr>
            <a:lvl9pPr marL="2807970" indent="0">
              <a:buNone/>
              <a:defRPr sz="153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4712" y="1760220"/>
            <a:ext cx="3018811" cy="3261025"/>
          </a:xfrm>
        </p:spPr>
        <p:txBody>
          <a:bodyPr/>
          <a:lstStyle>
            <a:lvl1pPr marL="0" indent="0">
              <a:buNone/>
              <a:defRPr sz="1230"/>
            </a:lvl1pPr>
            <a:lvl2pPr marL="351155" indent="0">
              <a:buNone/>
              <a:defRPr sz="1075"/>
            </a:lvl2pPr>
            <a:lvl3pPr marL="702310" indent="0">
              <a:buNone/>
              <a:defRPr sz="920"/>
            </a:lvl3pPr>
            <a:lvl4pPr marL="1052830" indent="0">
              <a:buNone/>
              <a:defRPr sz="770"/>
            </a:lvl4pPr>
            <a:lvl5pPr marL="1403985" indent="0">
              <a:buNone/>
              <a:defRPr sz="770"/>
            </a:lvl5pPr>
            <a:lvl6pPr marL="1755140" indent="0">
              <a:buNone/>
              <a:defRPr sz="770"/>
            </a:lvl6pPr>
            <a:lvl7pPr marL="2106295" indent="0">
              <a:buNone/>
              <a:defRPr sz="770"/>
            </a:lvl7pPr>
            <a:lvl8pPr marL="2456815" indent="0">
              <a:buNone/>
              <a:defRPr sz="770"/>
            </a:lvl8pPr>
            <a:lvl9pPr marL="2807970" indent="0">
              <a:buNone/>
              <a:defRPr sz="7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73913" y="234950"/>
            <a:ext cx="1719263" cy="5006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16125" y="234950"/>
            <a:ext cx="5058120" cy="5006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9988" y="960244"/>
            <a:ext cx="7019925" cy="2042724"/>
          </a:xfrm>
        </p:spPr>
        <p:txBody>
          <a:bodyPr anchor="b"/>
          <a:lstStyle>
            <a:lvl1pPr algn="ctr">
              <a:defRPr sz="46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9988" y="3081744"/>
            <a:ext cx="7019925" cy="1416596"/>
          </a:xfrm>
        </p:spPr>
        <p:txBody>
          <a:bodyPr/>
          <a:lstStyle>
            <a:lvl1pPr marL="0" indent="0" algn="ctr">
              <a:buNone/>
              <a:defRPr sz="1845"/>
            </a:lvl1pPr>
            <a:lvl2pPr marL="351155" indent="0" algn="ctr">
              <a:buNone/>
              <a:defRPr sz="1535"/>
            </a:lvl2pPr>
            <a:lvl3pPr marL="702310" indent="0" algn="ctr">
              <a:buNone/>
              <a:defRPr sz="1380"/>
            </a:lvl3pPr>
            <a:lvl4pPr marL="1052830" indent="0" algn="ctr">
              <a:buNone/>
              <a:defRPr sz="1230"/>
            </a:lvl4pPr>
            <a:lvl5pPr marL="1403985" indent="0" algn="ctr">
              <a:buNone/>
              <a:defRPr sz="1230"/>
            </a:lvl5pPr>
            <a:lvl6pPr marL="1755140" indent="0" algn="ctr">
              <a:buNone/>
              <a:defRPr sz="1230"/>
            </a:lvl6pPr>
            <a:lvl7pPr marL="2106295" indent="0" algn="ctr">
              <a:buNone/>
              <a:defRPr sz="1230"/>
            </a:lvl7pPr>
            <a:lvl8pPr marL="2456815" indent="0" algn="ctr">
              <a:buNone/>
              <a:defRPr sz="1230"/>
            </a:lvl8pPr>
            <a:lvl9pPr marL="2807970" indent="0" algn="ctr">
              <a:buNone/>
              <a:defRPr sz="123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618" y="1462776"/>
            <a:ext cx="8072914" cy="2440675"/>
          </a:xfrm>
        </p:spPr>
        <p:txBody>
          <a:bodyPr anchor="b"/>
          <a:lstStyle>
            <a:lvl1pPr>
              <a:defRPr sz="46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8618" y="3926541"/>
            <a:ext cx="8072914" cy="1283493"/>
          </a:xfrm>
        </p:spPr>
        <p:txBody>
          <a:bodyPr/>
          <a:lstStyle>
            <a:lvl1pPr marL="0" indent="0">
              <a:buNone/>
              <a:defRPr sz="1845">
                <a:solidFill>
                  <a:schemeClr val="tx1">
                    <a:tint val="75000"/>
                  </a:schemeClr>
                </a:solidFill>
              </a:defRPr>
            </a:lvl1pPr>
            <a:lvl2pPr marL="351155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231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52830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4pPr>
            <a:lvl5pPr marL="140398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5pPr>
            <a:lvl6pPr marL="1755140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6pPr>
            <a:lvl7pPr marL="210629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7pPr>
            <a:lvl8pPr marL="245681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8pPr>
            <a:lvl9pPr marL="2807970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368425"/>
            <a:ext cx="4127405" cy="38719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4183" y="1368425"/>
            <a:ext cx="4127405" cy="38719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712" y="312385"/>
            <a:ext cx="8072914" cy="113409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4712" y="1438328"/>
            <a:ext cx="3959676" cy="704902"/>
          </a:xfrm>
        </p:spPr>
        <p:txBody>
          <a:bodyPr anchor="b"/>
          <a:lstStyle>
            <a:lvl1pPr marL="0" indent="0">
              <a:buNone/>
              <a:defRPr sz="1845" b="1"/>
            </a:lvl1pPr>
            <a:lvl2pPr marL="351155" indent="0">
              <a:buNone/>
              <a:defRPr sz="1535" b="1"/>
            </a:lvl2pPr>
            <a:lvl3pPr marL="702310" indent="0">
              <a:buNone/>
              <a:defRPr sz="1380" b="1"/>
            </a:lvl3pPr>
            <a:lvl4pPr marL="1052830" indent="0">
              <a:buNone/>
              <a:defRPr sz="1230" b="1"/>
            </a:lvl4pPr>
            <a:lvl5pPr marL="1403985" indent="0">
              <a:buNone/>
              <a:defRPr sz="1230" b="1"/>
            </a:lvl5pPr>
            <a:lvl6pPr marL="1755140" indent="0">
              <a:buNone/>
              <a:defRPr sz="1230" b="1"/>
            </a:lvl6pPr>
            <a:lvl7pPr marL="2106295" indent="0">
              <a:buNone/>
              <a:defRPr sz="1230" b="1"/>
            </a:lvl7pPr>
            <a:lvl8pPr marL="2456815" indent="0">
              <a:buNone/>
              <a:defRPr sz="1230" b="1"/>
            </a:lvl8pPr>
            <a:lvl9pPr marL="2807970" indent="0">
              <a:buNone/>
              <a:defRPr sz="123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4712" y="2143231"/>
            <a:ext cx="3959676" cy="31523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38449" y="1438328"/>
            <a:ext cx="3979177" cy="704902"/>
          </a:xfrm>
        </p:spPr>
        <p:txBody>
          <a:bodyPr anchor="b"/>
          <a:lstStyle>
            <a:lvl1pPr marL="0" indent="0">
              <a:buNone/>
              <a:defRPr sz="1845" b="1"/>
            </a:lvl1pPr>
            <a:lvl2pPr marL="351155" indent="0">
              <a:buNone/>
              <a:defRPr sz="1535" b="1"/>
            </a:lvl2pPr>
            <a:lvl3pPr marL="702310" indent="0">
              <a:buNone/>
              <a:defRPr sz="1380" b="1"/>
            </a:lvl3pPr>
            <a:lvl4pPr marL="1052830" indent="0">
              <a:buNone/>
              <a:defRPr sz="1230" b="1"/>
            </a:lvl4pPr>
            <a:lvl5pPr marL="1403985" indent="0">
              <a:buNone/>
              <a:defRPr sz="1230" b="1"/>
            </a:lvl5pPr>
            <a:lvl6pPr marL="1755140" indent="0">
              <a:buNone/>
              <a:defRPr sz="1230" b="1"/>
            </a:lvl6pPr>
            <a:lvl7pPr marL="2106295" indent="0">
              <a:buNone/>
              <a:defRPr sz="1230" b="1"/>
            </a:lvl7pPr>
            <a:lvl8pPr marL="2456815" indent="0">
              <a:buNone/>
              <a:defRPr sz="1230" b="1"/>
            </a:lvl8pPr>
            <a:lvl9pPr marL="2807970" indent="0">
              <a:buNone/>
              <a:defRPr sz="123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38449" y="2143231"/>
            <a:ext cx="3979177" cy="31523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618" y="1462776"/>
            <a:ext cx="8072914" cy="2440675"/>
          </a:xfrm>
        </p:spPr>
        <p:txBody>
          <a:bodyPr anchor="b"/>
          <a:lstStyle>
            <a:lvl1pPr>
              <a:defRPr sz="46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8618" y="3926541"/>
            <a:ext cx="8072914" cy="1283493"/>
          </a:xfrm>
        </p:spPr>
        <p:txBody>
          <a:bodyPr/>
          <a:lstStyle>
            <a:lvl1pPr marL="0" indent="0">
              <a:buNone/>
              <a:defRPr sz="1845">
                <a:solidFill>
                  <a:schemeClr val="tx1">
                    <a:tint val="75000"/>
                  </a:schemeClr>
                </a:solidFill>
              </a:defRPr>
            </a:lvl1pPr>
            <a:lvl2pPr marL="351155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231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52830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4pPr>
            <a:lvl5pPr marL="140398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5pPr>
            <a:lvl6pPr marL="1755140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6pPr>
            <a:lvl7pPr marL="210629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7pPr>
            <a:lvl8pPr marL="2456815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8pPr>
            <a:lvl9pPr marL="2807970" indent="0">
              <a:buNone/>
              <a:defRPr sz="12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712" y="391160"/>
            <a:ext cx="3018811" cy="1369060"/>
          </a:xfrm>
        </p:spPr>
        <p:txBody>
          <a:bodyPr anchor="b"/>
          <a:lstStyle>
            <a:lvl1pPr>
              <a:defRPr sz="24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9177" y="844797"/>
            <a:ext cx="4738449" cy="4169657"/>
          </a:xfrm>
        </p:spPr>
        <p:txBody>
          <a:bodyPr/>
          <a:lstStyle>
            <a:lvl1pPr>
              <a:defRPr sz="2455"/>
            </a:lvl1pPr>
            <a:lvl2pPr>
              <a:defRPr sz="2150"/>
            </a:lvl2pPr>
            <a:lvl3pPr>
              <a:defRPr sz="1845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4712" y="1760220"/>
            <a:ext cx="3018811" cy="3261025"/>
          </a:xfrm>
        </p:spPr>
        <p:txBody>
          <a:bodyPr/>
          <a:lstStyle>
            <a:lvl1pPr marL="0" indent="0">
              <a:buNone/>
              <a:defRPr sz="1230"/>
            </a:lvl1pPr>
            <a:lvl2pPr marL="351155" indent="0">
              <a:buNone/>
              <a:defRPr sz="1075"/>
            </a:lvl2pPr>
            <a:lvl3pPr marL="702310" indent="0">
              <a:buNone/>
              <a:defRPr sz="920"/>
            </a:lvl3pPr>
            <a:lvl4pPr marL="1052830" indent="0">
              <a:buNone/>
              <a:defRPr sz="770"/>
            </a:lvl4pPr>
            <a:lvl5pPr marL="1403985" indent="0">
              <a:buNone/>
              <a:defRPr sz="770"/>
            </a:lvl5pPr>
            <a:lvl6pPr marL="1755140" indent="0">
              <a:buNone/>
              <a:defRPr sz="770"/>
            </a:lvl6pPr>
            <a:lvl7pPr marL="2106295" indent="0">
              <a:buNone/>
              <a:defRPr sz="770"/>
            </a:lvl7pPr>
            <a:lvl8pPr marL="2456815" indent="0">
              <a:buNone/>
              <a:defRPr sz="770"/>
            </a:lvl8pPr>
            <a:lvl9pPr marL="2807970" indent="0">
              <a:buNone/>
              <a:defRPr sz="7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712" y="391160"/>
            <a:ext cx="3018811" cy="1369060"/>
          </a:xfrm>
        </p:spPr>
        <p:txBody>
          <a:bodyPr anchor="b"/>
          <a:lstStyle>
            <a:lvl1pPr>
              <a:defRPr sz="24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79177" y="844797"/>
            <a:ext cx="4738449" cy="4169657"/>
          </a:xfrm>
        </p:spPr>
        <p:txBody>
          <a:bodyPr/>
          <a:lstStyle>
            <a:lvl1pPr marL="0" indent="0">
              <a:buNone/>
              <a:defRPr sz="2455"/>
            </a:lvl1pPr>
            <a:lvl2pPr marL="351155" indent="0">
              <a:buNone/>
              <a:defRPr sz="2150"/>
            </a:lvl2pPr>
            <a:lvl3pPr marL="702310" indent="0">
              <a:buNone/>
              <a:defRPr sz="1845"/>
            </a:lvl3pPr>
            <a:lvl4pPr marL="1052830" indent="0">
              <a:buNone/>
              <a:defRPr sz="1535"/>
            </a:lvl4pPr>
            <a:lvl5pPr marL="1403985" indent="0">
              <a:buNone/>
              <a:defRPr sz="1535"/>
            </a:lvl5pPr>
            <a:lvl6pPr marL="1755140" indent="0">
              <a:buNone/>
              <a:defRPr sz="1535"/>
            </a:lvl6pPr>
            <a:lvl7pPr marL="2106295" indent="0">
              <a:buNone/>
              <a:defRPr sz="1535"/>
            </a:lvl7pPr>
            <a:lvl8pPr marL="2456815" indent="0">
              <a:buNone/>
              <a:defRPr sz="1535"/>
            </a:lvl8pPr>
            <a:lvl9pPr marL="2807970" indent="0">
              <a:buNone/>
              <a:defRPr sz="153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4712" y="1760220"/>
            <a:ext cx="3018811" cy="3261025"/>
          </a:xfrm>
        </p:spPr>
        <p:txBody>
          <a:bodyPr/>
          <a:lstStyle>
            <a:lvl1pPr marL="0" indent="0">
              <a:buNone/>
              <a:defRPr sz="1230"/>
            </a:lvl1pPr>
            <a:lvl2pPr marL="351155" indent="0">
              <a:buNone/>
              <a:defRPr sz="1075"/>
            </a:lvl2pPr>
            <a:lvl3pPr marL="702310" indent="0">
              <a:buNone/>
              <a:defRPr sz="920"/>
            </a:lvl3pPr>
            <a:lvl4pPr marL="1052830" indent="0">
              <a:buNone/>
              <a:defRPr sz="770"/>
            </a:lvl4pPr>
            <a:lvl5pPr marL="1403985" indent="0">
              <a:buNone/>
              <a:defRPr sz="770"/>
            </a:lvl5pPr>
            <a:lvl6pPr marL="1755140" indent="0">
              <a:buNone/>
              <a:defRPr sz="770"/>
            </a:lvl6pPr>
            <a:lvl7pPr marL="2106295" indent="0">
              <a:buNone/>
              <a:defRPr sz="770"/>
            </a:lvl7pPr>
            <a:lvl8pPr marL="2456815" indent="0">
              <a:buNone/>
              <a:defRPr sz="770"/>
            </a:lvl8pPr>
            <a:lvl9pPr marL="2807970" indent="0">
              <a:buNone/>
              <a:defRPr sz="7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5769" y="234950"/>
            <a:ext cx="2105819" cy="5005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34950"/>
            <a:ext cx="6195380" cy="5005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370013"/>
            <a:ext cx="4127405" cy="2644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4183" y="1370013"/>
            <a:ext cx="4127405" cy="2644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712" y="312385"/>
            <a:ext cx="8072914" cy="113409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4712" y="1438328"/>
            <a:ext cx="3959676" cy="704902"/>
          </a:xfrm>
        </p:spPr>
        <p:txBody>
          <a:bodyPr anchor="b"/>
          <a:lstStyle>
            <a:lvl1pPr marL="0" indent="0">
              <a:buNone/>
              <a:defRPr sz="1845" b="1"/>
            </a:lvl1pPr>
            <a:lvl2pPr marL="351155" indent="0">
              <a:buNone/>
              <a:defRPr sz="1535" b="1"/>
            </a:lvl2pPr>
            <a:lvl3pPr marL="702310" indent="0">
              <a:buNone/>
              <a:defRPr sz="1380" b="1"/>
            </a:lvl3pPr>
            <a:lvl4pPr marL="1052830" indent="0">
              <a:buNone/>
              <a:defRPr sz="1230" b="1"/>
            </a:lvl4pPr>
            <a:lvl5pPr marL="1403985" indent="0">
              <a:buNone/>
              <a:defRPr sz="1230" b="1"/>
            </a:lvl5pPr>
            <a:lvl6pPr marL="1755140" indent="0">
              <a:buNone/>
              <a:defRPr sz="1230" b="1"/>
            </a:lvl6pPr>
            <a:lvl7pPr marL="2106295" indent="0">
              <a:buNone/>
              <a:defRPr sz="1230" b="1"/>
            </a:lvl7pPr>
            <a:lvl8pPr marL="2456815" indent="0">
              <a:buNone/>
              <a:defRPr sz="1230" b="1"/>
            </a:lvl8pPr>
            <a:lvl9pPr marL="2807970" indent="0">
              <a:buNone/>
              <a:defRPr sz="123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4712" y="2143231"/>
            <a:ext cx="3959676" cy="31523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38449" y="1438328"/>
            <a:ext cx="3979177" cy="704902"/>
          </a:xfrm>
        </p:spPr>
        <p:txBody>
          <a:bodyPr anchor="b"/>
          <a:lstStyle>
            <a:lvl1pPr marL="0" indent="0">
              <a:buNone/>
              <a:defRPr sz="1845" b="1"/>
            </a:lvl1pPr>
            <a:lvl2pPr marL="351155" indent="0">
              <a:buNone/>
              <a:defRPr sz="1535" b="1"/>
            </a:lvl2pPr>
            <a:lvl3pPr marL="702310" indent="0">
              <a:buNone/>
              <a:defRPr sz="1380" b="1"/>
            </a:lvl3pPr>
            <a:lvl4pPr marL="1052830" indent="0">
              <a:buNone/>
              <a:defRPr sz="1230" b="1"/>
            </a:lvl4pPr>
            <a:lvl5pPr marL="1403985" indent="0">
              <a:buNone/>
              <a:defRPr sz="1230" b="1"/>
            </a:lvl5pPr>
            <a:lvl6pPr marL="1755140" indent="0">
              <a:buNone/>
              <a:defRPr sz="1230" b="1"/>
            </a:lvl6pPr>
            <a:lvl7pPr marL="2106295" indent="0">
              <a:buNone/>
              <a:defRPr sz="1230" b="1"/>
            </a:lvl7pPr>
            <a:lvl8pPr marL="2456815" indent="0">
              <a:buNone/>
              <a:defRPr sz="1230" b="1"/>
            </a:lvl8pPr>
            <a:lvl9pPr marL="2807970" indent="0">
              <a:buNone/>
              <a:defRPr sz="123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38449" y="2143231"/>
            <a:ext cx="3979177" cy="31523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712" y="391160"/>
            <a:ext cx="3018811" cy="1369060"/>
          </a:xfrm>
        </p:spPr>
        <p:txBody>
          <a:bodyPr anchor="b"/>
          <a:lstStyle>
            <a:lvl1pPr>
              <a:defRPr sz="24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9177" y="844797"/>
            <a:ext cx="4738449" cy="4169657"/>
          </a:xfrm>
        </p:spPr>
        <p:txBody>
          <a:bodyPr/>
          <a:lstStyle>
            <a:lvl1pPr>
              <a:defRPr sz="2455"/>
            </a:lvl1pPr>
            <a:lvl2pPr>
              <a:defRPr sz="2150"/>
            </a:lvl2pPr>
            <a:lvl3pPr>
              <a:defRPr sz="1845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4712" y="1760220"/>
            <a:ext cx="3018811" cy="3261025"/>
          </a:xfrm>
        </p:spPr>
        <p:txBody>
          <a:bodyPr/>
          <a:lstStyle>
            <a:lvl1pPr marL="0" indent="0">
              <a:buNone/>
              <a:defRPr sz="1230"/>
            </a:lvl1pPr>
            <a:lvl2pPr marL="351155" indent="0">
              <a:buNone/>
              <a:defRPr sz="1075"/>
            </a:lvl2pPr>
            <a:lvl3pPr marL="702310" indent="0">
              <a:buNone/>
              <a:defRPr sz="920"/>
            </a:lvl3pPr>
            <a:lvl4pPr marL="1052830" indent="0">
              <a:buNone/>
              <a:defRPr sz="770"/>
            </a:lvl4pPr>
            <a:lvl5pPr marL="1403985" indent="0">
              <a:buNone/>
              <a:defRPr sz="770"/>
            </a:lvl5pPr>
            <a:lvl6pPr marL="1755140" indent="0">
              <a:buNone/>
              <a:defRPr sz="770"/>
            </a:lvl6pPr>
            <a:lvl7pPr marL="2106295" indent="0">
              <a:buNone/>
              <a:defRPr sz="770"/>
            </a:lvl7pPr>
            <a:lvl8pPr marL="2456815" indent="0">
              <a:buNone/>
              <a:defRPr sz="770"/>
            </a:lvl8pPr>
            <a:lvl9pPr marL="2807970" indent="0">
              <a:buNone/>
              <a:defRPr sz="7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712" y="391160"/>
            <a:ext cx="3018811" cy="1369060"/>
          </a:xfrm>
        </p:spPr>
        <p:txBody>
          <a:bodyPr anchor="b"/>
          <a:lstStyle>
            <a:lvl1pPr>
              <a:defRPr sz="24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79177" y="844797"/>
            <a:ext cx="4738449" cy="4169657"/>
          </a:xfrm>
        </p:spPr>
        <p:txBody>
          <a:bodyPr/>
          <a:lstStyle>
            <a:lvl1pPr marL="0" indent="0">
              <a:buNone/>
              <a:defRPr sz="2455"/>
            </a:lvl1pPr>
            <a:lvl2pPr marL="351155" indent="0">
              <a:buNone/>
              <a:defRPr sz="2150"/>
            </a:lvl2pPr>
            <a:lvl3pPr marL="702310" indent="0">
              <a:buNone/>
              <a:defRPr sz="1845"/>
            </a:lvl3pPr>
            <a:lvl4pPr marL="1052830" indent="0">
              <a:buNone/>
              <a:defRPr sz="1535"/>
            </a:lvl4pPr>
            <a:lvl5pPr marL="1403985" indent="0">
              <a:buNone/>
              <a:defRPr sz="1535"/>
            </a:lvl5pPr>
            <a:lvl6pPr marL="1755140" indent="0">
              <a:buNone/>
              <a:defRPr sz="1535"/>
            </a:lvl6pPr>
            <a:lvl7pPr marL="2106295" indent="0">
              <a:buNone/>
              <a:defRPr sz="1535"/>
            </a:lvl7pPr>
            <a:lvl8pPr marL="2456815" indent="0">
              <a:buNone/>
              <a:defRPr sz="1535"/>
            </a:lvl8pPr>
            <a:lvl9pPr marL="2807970" indent="0">
              <a:buNone/>
              <a:defRPr sz="153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4712" y="1760220"/>
            <a:ext cx="3018811" cy="3261025"/>
          </a:xfrm>
        </p:spPr>
        <p:txBody>
          <a:bodyPr/>
          <a:lstStyle>
            <a:lvl1pPr marL="0" indent="0">
              <a:buNone/>
              <a:defRPr sz="1230"/>
            </a:lvl1pPr>
            <a:lvl2pPr marL="351155" indent="0">
              <a:buNone/>
              <a:defRPr sz="1075"/>
            </a:lvl2pPr>
            <a:lvl3pPr marL="702310" indent="0">
              <a:buNone/>
              <a:defRPr sz="920"/>
            </a:lvl3pPr>
            <a:lvl4pPr marL="1052830" indent="0">
              <a:buNone/>
              <a:defRPr sz="770"/>
            </a:lvl4pPr>
            <a:lvl5pPr marL="1403985" indent="0">
              <a:buNone/>
              <a:defRPr sz="770"/>
            </a:lvl5pPr>
            <a:lvl6pPr marL="1755140" indent="0">
              <a:buNone/>
              <a:defRPr sz="770"/>
            </a:lvl6pPr>
            <a:lvl7pPr marL="2106295" indent="0">
              <a:buNone/>
              <a:defRPr sz="770"/>
            </a:lvl7pPr>
            <a:lvl8pPr marL="2456815" indent="0">
              <a:buNone/>
              <a:defRPr sz="770"/>
            </a:lvl8pPr>
            <a:lvl9pPr marL="2807970" indent="0">
              <a:buNone/>
              <a:defRPr sz="77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025"/>
          <p:cNvSpPr/>
          <p:nvPr userDrawn="1"/>
        </p:nvSpPr>
        <p:spPr>
          <a:xfrm>
            <a:off x="0" y="-9525"/>
            <a:ext cx="9359900" cy="4238625"/>
          </a:xfrm>
          <a:prstGeom prst="rect">
            <a:avLst/>
          </a:pr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rgbClr val="92DDE8">
                  <a:alpha val="29999"/>
                </a:srgbClr>
              </a:gs>
            </a:gsLst>
            <a:lin ang="5400000" scaled="1"/>
            <a:tileRect/>
          </a:gradFill>
          <a:ln w="9525">
            <a:noFill/>
            <a:miter/>
          </a:ln>
        </p:spPr>
        <p:txBody>
          <a:bodyPr/>
          <a:p>
            <a:endParaRPr lang="zh-CN" altLang="en-US"/>
          </a:p>
        </p:txBody>
      </p:sp>
      <p:pic>
        <p:nvPicPr>
          <p:cNvPr id="1027" name="图片 1026" descr="water_5-wallpaper-2560x1600"/>
          <p:cNvPicPr>
            <a:picLocks noChangeAspect="1"/>
          </p:cNvPicPr>
          <p:nvPr userDrawn="1"/>
        </p:nvPicPr>
        <p:blipFill>
          <a:blip r:embed="rId12"/>
          <a:srcRect t="5623" b="66174"/>
          <a:stretch>
            <a:fillRect/>
          </a:stretch>
        </p:blipFill>
        <p:spPr>
          <a:xfrm>
            <a:off x="0" y="4229100"/>
            <a:ext cx="9359900" cy="1651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8" name="标题 1027"/>
          <p:cNvSpPr>
            <a:spLocks noGrp="1"/>
          </p:cNvSpPr>
          <p:nvPr>
            <p:ph type="title"/>
          </p:nvPr>
        </p:nvSpPr>
        <p:spPr>
          <a:xfrm>
            <a:off x="468313" y="234950"/>
            <a:ext cx="8423275" cy="9779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文本占位符 1028"/>
          <p:cNvSpPr>
            <a:spLocks noGrp="1"/>
          </p:cNvSpPr>
          <p:nvPr>
            <p:ph type="body" idx="1"/>
          </p:nvPr>
        </p:nvSpPr>
        <p:spPr>
          <a:xfrm>
            <a:off x="468313" y="1370013"/>
            <a:ext cx="8423275" cy="264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0" name="日期占位符 1029"/>
          <p:cNvSpPr>
            <a:spLocks noGrp="1"/>
          </p:cNvSpPr>
          <p:nvPr>
            <p:ph type="dt" sz="half" idx="2"/>
          </p:nvPr>
        </p:nvSpPr>
        <p:spPr>
          <a:xfrm>
            <a:off x="468313" y="5343525"/>
            <a:ext cx="2182812" cy="4064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/>
          <a:lstStyle>
            <a:lvl1pPr>
              <a:defRPr sz="700">
                <a:solidFill>
                  <a:srgbClr val="3399FF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197225" y="5343525"/>
            <a:ext cx="2965450" cy="4064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/>
          <a:lstStyle>
            <a:lvl1pPr algn="ctr">
              <a:defRPr sz="700">
                <a:solidFill>
                  <a:srgbClr val="3399FF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endParaRPr lang="zh-CN"/>
          </a:p>
        </p:txBody>
      </p:sp>
      <p:sp>
        <p:nvSpPr>
          <p:cNvPr id="1032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708775" y="5343525"/>
            <a:ext cx="2182813" cy="4064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0724" tIns="40363" rIns="80724" bIns="40363"/>
          <a:lstStyle>
            <a:lvl1pPr algn="r">
              <a:defRPr sz="700">
                <a:solidFill>
                  <a:srgbClr val="3399FF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80645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2400" b="0" i="0" u="none" kern="1200" baseline="0">
          <a:solidFill>
            <a:srgbClr val="A0C6EA"/>
          </a:solidFill>
          <a:latin typeface="+mj-lt"/>
          <a:ea typeface="+mj-ea"/>
          <a:cs typeface="+mj-cs"/>
        </a:defRPr>
      </a:lvl1pPr>
    </p:titleStyle>
    <p:bodyStyle>
      <a:lvl1pPr marL="301625" lvl="0" indent="-301625" algn="l" defTabSz="806450" eaLnBrk="1" fontAlgn="base" latinLnBrk="0" hangingPunct="1">
        <a:spcBef>
          <a:spcPct val="20000"/>
        </a:spcBef>
        <a:spcAft>
          <a:spcPct val="0"/>
        </a:spcAft>
        <a:buChar char="•"/>
        <a:defRPr sz="15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1pPr>
      <a:lvl2pPr marL="655955" lvl="1" indent="-252730" algn="l" defTabSz="806450" eaLnBrk="1" fontAlgn="base" latinLnBrk="0" hangingPunct="1">
        <a:spcBef>
          <a:spcPct val="20000"/>
        </a:spcBef>
        <a:spcAft>
          <a:spcPct val="0"/>
        </a:spcAft>
        <a:buChar char="–"/>
        <a:defRPr sz="14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2pPr>
      <a:lvl3pPr marL="1009650" lvl="2" indent="-203200" algn="l" defTabSz="806450" eaLnBrk="1" fontAlgn="base" latinLnBrk="0" hangingPunct="1">
        <a:spcBef>
          <a:spcPct val="20000"/>
        </a:spcBef>
        <a:spcAft>
          <a:spcPct val="0"/>
        </a:spcAft>
        <a:buChar char="•"/>
        <a:defRPr sz="12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3pPr>
      <a:lvl4pPr marL="1412875" lvl="3" indent="-203200" algn="l" defTabSz="806450" eaLnBrk="1" fontAlgn="base" latinLnBrk="0" hangingPunct="1">
        <a:spcBef>
          <a:spcPct val="20000"/>
        </a:spcBef>
        <a:spcAft>
          <a:spcPct val="0"/>
        </a:spcAft>
        <a:buChar char="–"/>
        <a:defRPr sz="10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4pPr>
      <a:lvl5pPr marL="1816100" lvl="4" indent="-201295" algn="l" defTabSz="806450" eaLnBrk="1" fontAlgn="base" latinLnBrk="0" hangingPunct="1"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5pPr>
      <a:lvl6pPr marL="2514600" lvl="5" indent="-228600" algn="l" defTabSz="806450" eaLnBrk="1" fontAlgn="base" latinLnBrk="0" hangingPunct="1"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6pPr>
      <a:lvl7pPr marL="2971800" lvl="6" indent="-228600" algn="l" defTabSz="806450" eaLnBrk="1" fontAlgn="base" latinLnBrk="0" hangingPunct="1"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7pPr>
      <a:lvl8pPr marL="3429000" lvl="7" indent="-228600" algn="l" defTabSz="806450" eaLnBrk="1" fontAlgn="base" latinLnBrk="0" hangingPunct="1"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8pPr>
      <a:lvl9pPr marL="3886200" lvl="8" indent="-228600" algn="l" defTabSz="806450" eaLnBrk="1" fontAlgn="base" latinLnBrk="0" hangingPunct="1">
        <a:spcBef>
          <a:spcPct val="20000"/>
        </a:spcBef>
        <a:spcAft>
          <a:spcPct val="0"/>
        </a:spcAft>
        <a:buChar char="»"/>
        <a:defRPr sz="10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矩形 3073"/>
          <p:cNvSpPr/>
          <p:nvPr userDrawn="1"/>
        </p:nvSpPr>
        <p:spPr>
          <a:xfrm>
            <a:off x="1628775" y="-7937"/>
            <a:ext cx="7731125" cy="5865812"/>
          </a:xfrm>
          <a:prstGeom prst="rect">
            <a:avLst/>
          </a:prstGeom>
          <a:gradFill rotWithShape="0">
            <a:gsLst>
              <a:gs pos="0">
                <a:srgbClr val="92DDE8">
                  <a:alpha val="29999"/>
                </a:srgb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  <a:miter/>
          </a:ln>
        </p:spPr>
        <p:txBody>
          <a:bodyPr/>
          <a:p>
            <a:endParaRPr lang="zh-CN" altLang="en-US"/>
          </a:p>
        </p:txBody>
      </p:sp>
      <p:pic>
        <p:nvPicPr>
          <p:cNvPr id="3075" name="图片 3074" descr="water_5-wallpaper-2560x1600"/>
          <p:cNvPicPr>
            <a:picLocks noChangeAspect="1"/>
          </p:cNvPicPr>
          <p:nvPr userDrawn="1"/>
        </p:nvPicPr>
        <p:blipFill>
          <a:blip r:embed="rId12"/>
          <a:srcRect l="23691" r="58900"/>
          <a:stretch>
            <a:fillRect/>
          </a:stretch>
        </p:blipFill>
        <p:spPr>
          <a:xfrm>
            <a:off x="0" y="9525"/>
            <a:ext cx="1628775" cy="58483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6" name="标题 3075"/>
          <p:cNvSpPr>
            <a:spLocks noGrp="1"/>
          </p:cNvSpPr>
          <p:nvPr>
            <p:ph type="title"/>
          </p:nvPr>
        </p:nvSpPr>
        <p:spPr>
          <a:xfrm>
            <a:off x="2016125" y="234950"/>
            <a:ext cx="6875463" cy="9779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7" name="文本占位符 3076"/>
          <p:cNvSpPr>
            <a:spLocks noGrp="1"/>
          </p:cNvSpPr>
          <p:nvPr>
            <p:ph type="body" idx="1"/>
          </p:nvPr>
        </p:nvSpPr>
        <p:spPr>
          <a:xfrm>
            <a:off x="2016125" y="1368425"/>
            <a:ext cx="6877050" cy="38735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日期占位符 3077"/>
          <p:cNvSpPr>
            <a:spLocks noGrp="1"/>
          </p:cNvSpPr>
          <p:nvPr>
            <p:ph type="dt" sz="half" idx="2"/>
          </p:nvPr>
        </p:nvSpPr>
        <p:spPr>
          <a:xfrm>
            <a:off x="468313" y="5343525"/>
            <a:ext cx="2182812" cy="406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900">
                <a:solidFill>
                  <a:srgbClr val="A0C6EA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079" name="页脚占位符 3078"/>
          <p:cNvSpPr>
            <a:spLocks noGrp="1"/>
          </p:cNvSpPr>
          <p:nvPr>
            <p:ph type="ftr" sz="quarter" idx="3"/>
          </p:nvPr>
        </p:nvSpPr>
        <p:spPr>
          <a:xfrm>
            <a:off x="3197225" y="5343525"/>
            <a:ext cx="2965450" cy="406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900">
                <a:solidFill>
                  <a:srgbClr val="A0C6EA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endParaRPr lang="zh-CN"/>
          </a:p>
        </p:txBody>
      </p:sp>
      <p:sp>
        <p:nvSpPr>
          <p:cNvPr id="3080" name="灯片编号占位符 3079"/>
          <p:cNvSpPr>
            <a:spLocks noGrp="1"/>
          </p:cNvSpPr>
          <p:nvPr>
            <p:ph type="sldNum" sz="quarter" idx="4"/>
          </p:nvPr>
        </p:nvSpPr>
        <p:spPr>
          <a:xfrm>
            <a:off x="6708775" y="5343525"/>
            <a:ext cx="2182813" cy="406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900">
                <a:solidFill>
                  <a:srgbClr val="A0C6EA"/>
                </a:solidFill>
                <a:latin typeface="微软雅黑" charset="-122"/>
                <a:ea typeface="微软雅黑" charset="-122"/>
              </a:defRPr>
            </a:lvl1pPr>
          </a:lstStyle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200" b="0" i="0" u="none" kern="1200" baseline="0">
          <a:solidFill>
            <a:srgbClr val="A0C6EA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16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14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rgbClr val="A0C6EA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468313" y="234950"/>
            <a:ext cx="8423275" cy="9779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xfrm>
            <a:off x="468313" y="1368425"/>
            <a:ext cx="8423275" cy="38719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0" name="日期占位符 4099"/>
          <p:cNvSpPr>
            <a:spLocks noGrp="1"/>
          </p:cNvSpPr>
          <p:nvPr>
            <p:ph type="dt" sz="half" idx="2"/>
          </p:nvPr>
        </p:nvSpPr>
        <p:spPr>
          <a:xfrm>
            <a:off x="468313" y="5341938"/>
            <a:ext cx="2182812" cy="4095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/>
          </a:p>
        </p:txBody>
      </p:sp>
      <p:sp>
        <p:nvSpPr>
          <p:cNvPr id="4101" name="页脚占位符 4100"/>
          <p:cNvSpPr>
            <a:spLocks noGrp="1"/>
          </p:cNvSpPr>
          <p:nvPr>
            <p:ph type="ftr" sz="quarter" idx="3"/>
          </p:nvPr>
        </p:nvSpPr>
        <p:spPr>
          <a:xfrm>
            <a:off x="3197225" y="5341938"/>
            <a:ext cx="2965450" cy="4095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/>
          </a:p>
        </p:txBody>
      </p:sp>
      <p:sp>
        <p:nvSpPr>
          <p:cNvPr id="4102" name="灯片编号占位符 4101"/>
          <p:cNvSpPr>
            <a:spLocks noGrp="1"/>
          </p:cNvSpPr>
          <p:nvPr>
            <p:ph type="sldNum" sz="quarter" idx="4"/>
          </p:nvPr>
        </p:nvSpPr>
        <p:spPr>
          <a:xfrm>
            <a:off x="6708775" y="5341938"/>
            <a:ext cx="2182813" cy="4095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ctrTitle"/>
          </p:nvPr>
        </p:nvSpPr>
        <p:spPr/>
        <p:txBody>
          <a:bodyPr lIns="80724" tIns="40363" rIns="80724" bIns="40363" anchor="ctr"/>
          <a:p>
            <a:pPr defTabSz="806450">
              <a:buNone/>
            </a:pPr>
            <a:r>
              <a:rPr lang="zh-CN" altLang="en-US" sz="4800" dirty="0" smtClean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营养素的奥秘</a:t>
            </a:r>
            <a:endParaRPr lang="zh-CN" altLang="en-US" sz="4800" kern="1200" baseline="0" dirty="0" smtClean="0">
              <a:solidFill>
                <a:schemeClr val="tx1"/>
              </a:solidFill>
              <a:latin typeface="黑体" charset="0"/>
              <a:ea typeface="黑体" charset="0"/>
              <a:sym typeface="+mn-ea"/>
            </a:endParaRPr>
          </a:p>
        </p:txBody>
      </p:sp>
      <p:sp>
        <p:nvSpPr>
          <p:cNvPr id="6147" name="副标题 6146"/>
          <p:cNvSpPr>
            <a:spLocks noGrp="1"/>
          </p:cNvSpPr>
          <p:nvPr>
            <p:ph type="subTitle" idx="1"/>
          </p:nvPr>
        </p:nvSpPr>
        <p:spPr/>
        <p:txBody>
          <a:bodyPr lIns="80724" tIns="40363" rIns="80724" bIns="40363" anchor="t"/>
          <a:p>
            <a:pPr defTabSz="806450">
              <a:buNone/>
            </a:pPr>
            <a:r>
              <a:rPr lang="zh-CN" altLang="en-US" b="1" dirty="0" smtClean="0">
                <a:solidFill>
                  <a:schemeClr val="tx1"/>
                </a:solidFill>
                <a:sym typeface="+mn-ea"/>
              </a:rPr>
              <a:t>温江同兴东路店</a:t>
            </a:r>
            <a:r>
              <a:rPr lang="en-US" altLang="zh-CN" b="1" dirty="0" smtClean="0">
                <a:solidFill>
                  <a:schemeClr val="tx1"/>
                </a:solidFill>
                <a:sym typeface="+mn-ea"/>
              </a:rPr>
              <a:t>—</a:t>
            </a:r>
            <a:r>
              <a:rPr lang="zh-CN" altLang="en-US" b="1" dirty="0" smtClean="0">
                <a:solidFill>
                  <a:schemeClr val="tx1"/>
                </a:solidFill>
                <a:sym typeface="+mn-ea"/>
              </a:rPr>
              <a:t>曹停停</a:t>
            </a:r>
            <a:endParaRPr lang="zh-CN" altLang="en-US" b="1" kern="1200" baseline="0" dirty="0" smtClean="0">
              <a:solidFill>
                <a:schemeClr val="tx1"/>
              </a:solidFill>
              <a:latin typeface="Arial" charset="0"/>
              <a:ea typeface="微软雅黑" charset="-122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</a:rPr>
              <a:t>天然维</a:t>
            </a:r>
            <a:r>
              <a:rPr lang="en-US" altLang="zh-CN" sz="3600" dirty="0">
                <a:solidFill>
                  <a:schemeClr val="tx1"/>
                </a:solidFill>
                <a:latin typeface="黑体" charset="0"/>
                <a:ea typeface="黑体" charset="0"/>
              </a:rPr>
              <a:t>c</a:t>
            </a:r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</a:rPr>
              <a:t>之王</a:t>
            </a:r>
            <a:endParaRPr lang="zh-CN" altLang="en-US" sz="36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增强免疫力，预防感冒等疾病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促进胶原蛋白形成，使皮肤美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  白光滑有弹性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抗氧化，减少环境对身体损害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促进钙、铁吸收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维护视力健康，预防白内障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pic>
        <p:nvPicPr>
          <p:cNvPr id="2" name="图片 1" descr="CgQIz1TBty2AIlvMAARMO_unm2U50100_380x38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39995" y="413385"/>
            <a:ext cx="4314825" cy="431482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保健食品可以给我们身体提供更多的保障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但不能代替良好的饮食习惯和健康的生活方式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所以它们只能是健康饮食和健康生活方式的组成部分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8193"/>
          <p:cNvGrpSpPr/>
          <p:nvPr/>
        </p:nvGrpSpPr>
        <p:grpSpPr>
          <a:xfrm>
            <a:off x="2891770" y="427925"/>
            <a:ext cx="3836711" cy="3777222"/>
            <a:chOff x="1899932" y="58837"/>
            <a:chExt cx="4429735" cy="4408048"/>
          </a:xfrm>
        </p:grpSpPr>
        <p:sp>
          <p:nvSpPr>
            <p:cNvPr id="8195" name="任意多边形 8194"/>
            <p:cNvSpPr/>
            <p:nvPr/>
          </p:nvSpPr>
          <p:spPr>
            <a:xfrm>
              <a:off x="2292194" y="294187"/>
              <a:ext cx="3801808" cy="3801808"/>
            </a:xfrm>
            <a:custGeom>
              <a:avLst/>
              <a:gdLst>
                <a:gd name="txL" fmla="*/ 0 w 3801808"/>
                <a:gd name="txT" fmla="*/ 0 h 3801808"/>
                <a:gd name="txR" fmla="*/ 3801808 w 3801808"/>
                <a:gd name="txB" fmla="*/ 3801808 h 3801808"/>
              </a:gdLst>
              <a:ahLst/>
              <a:cxnLst/>
              <a:rect l="txL" t="txT" r="txR" b="txB"/>
              <a:pathLst>
                <a:path w="3801808" h="3801808">
                  <a:moveTo>
                    <a:pt x="1900903" y="0"/>
                  </a:moveTo>
                  <a:arcTo wR="1900904" hR="1900904" stAng="-5400000" swAng="7199999"/>
                  <a:lnTo>
                    <a:pt x="1900904" y="1900904"/>
                  </a:lnTo>
                  <a:close/>
                </a:path>
              </a:pathLst>
            </a:custGeom>
            <a:solidFill>
              <a:srgbClr val="75B6DF">
                <a:alpha val="50000"/>
              </a:srgbClr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6" name="矩形 8195"/>
            <p:cNvSpPr/>
            <p:nvPr/>
          </p:nvSpPr>
          <p:spPr>
            <a:xfrm>
              <a:off x="4295838" y="1099809"/>
              <a:ext cx="1357788" cy="11314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vert="horz" wrap="square" lIns="60960" tIns="60960" rIns="60960" bIns="60960" anchor="ctr"/>
            <a:p>
              <a:pPr marL="0" lvl="0"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latin typeface="黑体" charset="0"/>
                  <a:ea typeface="黑体" charset="0"/>
                  <a:sym typeface="宋体" charset="-122"/>
                </a:rPr>
                <a:t>合理营养</a:t>
              </a:r>
              <a:endParaRPr lang="zh-CN" altLang="en-US" sz="2800" b="1" dirty="0">
                <a:solidFill>
                  <a:schemeClr val="tx1"/>
                </a:solidFill>
                <a:latin typeface="黑体" charset="0"/>
                <a:ea typeface="黑体" charset="0"/>
                <a:sym typeface="宋体" charset="-122"/>
              </a:endParaRPr>
            </a:p>
          </p:txBody>
        </p:sp>
        <p:sp>
          <p:nvSpPr>
            <p:cNvPr id="8197" name="任意多边形 8196"/>
            <p:cNvSpPr/>
            <p:nvPr/>
          </p:nvSpPr>
          <p:spPr>
            <a:xfrm>
              <a:off x="2213895" y="429966"/>
              <a:ext cx="3801808" cy="3801808"/>
            </a:xfrm>
            <a:custGeom>
              <a:avLst/>
              <a:gdLst>
                <a:gd name="txL" fmla="*/ 0 w 3801808"/>
                <a:gd name="txT" fmla="*/ 0 h 3801808"/>
                <a:gd name="txR" fmla="*/ 3801808 w 3801808"/>
                <a:gd name="txB" fmla="*/ 3801808 h 3801808"/>
              </a:gdLst>
              <a:ahLst/>
              <a:cxnLst/>
              <a:rect l="txL" t="txT" r="txR" b="txB"/>
              <a:pathLst>
                <a:path w="3801808" h="3801808">
                  <a:moveTo>
                    <a:pt x="3547135" y="2851355"/>
                  </a:moveTo>
                  <a:arcTo wR="1900904" hR="1900904" stAng="-19800001" swAng="7200001"/>
                  <a:lnTo>
                    <a:pt x="1900904" y="1900904"/>
                  </a:lnTo>
                  <a:close/>
                </a:path>
              </a:pathLst>
            </a:custGeom>
            <a:solidFill>
              <a:srgbClr val="75B6DF">
                <a:alpha val="50000"/>
              </a:srgbClr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8" name="矩形 8197"/>
            <p:cNvSpPr/>
            <p:nvPr/>
          </p:nvSpPr>
          <p:spPr>
            <a:xfrm>
              <a:off x="3119088" y="2896616"/>
              <a:ext cx="2036683" cy="99571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vert="horz" wrap="square" lIns="60960" tIns="60960" rIns="60960" bIns="60960" anchor="ctr"/>
            <a:p>
              <a:pPr marL="0" lvl="0"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latin typeface="黑体" charset="0"/>
                  <a:ea typeface="黑体" charset="0"/>
                  <a:sym typeface="宋体" charset="-122"/>
                </a:rPr>
                <a:t>适量</a:t>
              </a:r>
              <a:endParaRPr lang="zh-CN" altLang="en-US" sz="2800" b="1" dirty="0">
                <a:solidFill>
                  <a:schemeClr val="tx1"/>
                </a:solidFill>
                <a:latin typeface="黑体" charset="0"/>
                <a:ea typeface="黑体" charset="0"/>
                <a:sym typeface="宋体" charset="-122"/>
              </a:endParaRPr>
            </a:p>
            <a:p>
              <a:pPr marL="0" lvl="0"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latin typeface="黑体" charset="0"/>
                  <a:ea typeface="黑体" charset="0"/>
                  <a:sym typeface="宋体" charset="-122"/>
                </a:rPr>
                <a:t>运动</a:t>
              </a:r>
              <a:endParaRPr lang="zh-CN" altLang="en-US" sz="2800" b="1" dirty="0">
                <a:solidFill>
                  <a:schemeClr val="tx1"/>
                </a:solidFill>
                <a:latin typeface="黑体" charset="0"/>
                <a:ea typeface="黑体" charset="0"/>
                <a:sym typeface="宋体" charset="-122"/>
              </a:endParaRPr>
            </a:p>
          </p:txBody>
        </p:sp>
        <p:sp>
          <p:nvSpPr>
            <p:cNvPr id="8199" name="任意多边形 8198"/>
            <p:cNvSpPr/>
            <p:nvPr/>
          </p:nvSpPr>
          <p:spPr>
            <a:xfrm>
              <a:off x="2135596" y="294187"/>
              <a:ext cx="3801808" cy="3801808"/>
            </a:xfrm>
            <a:custGeom>
              <a:avLst/>
              <a:gdLst>
                <a:gd name="txL" fmla="*/ 0 w 3801808"/>
                <a:gd name="txT" fmla="*/ 0 h 3801808"/>
                <a:gd name="txR" fmla="*/ 3801808 w 3801808"/>
                <a:gd name="txB" fmla="*/ 3801808 h 3801808"/>
              </a:gdLst>
              <a:ahLst/>
              <a:cxnLst/>
              <a:rect l="txL" t="txT" r="txR" b="txB"/>
              <a:pathLst>
                <a:path w="3801808" h="3801808">
                  <a:moveTo>
                    <a:pt x="254672" y="2851356"/>
                  </a:moveTo>
                  <a:arcTo wR="1900904" hR="1900904" stAng="-12600000" swAng="7200000"/>
                  <a:lnTo>
                    <a:pt x="1900904" y="1900904"/>
                  </a:lnTo>
                  <a:close/>
                </a:path>
              </a:pathLst>
            </a:custGeom>
            <a:solidFill>
              <a:srgbClr val="75B6DF">
                <a:alpha val="50000"/>
              </a:srgbClr>
            </a:solidFill>
            <a:ln w="254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0" name="矩形 8199"/>
            <p:cNvSpPr/>
            <p:nvPr/>
          </p:nvSpPr>
          <p:spPr>
            <a:xfrm>
              <a:off x="2575972" y="1099809"/>
              <a:ext cx="1357788" cy="11314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vert="horz" wrap="square" lIns="60960" tIns="60960" rIns="60960" bIns="60960" anchor="ctr"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latin typeface="黑体" charset="0"/>
                  <a:ea typeface="黑体" charset="0"/>
                  <a:sym typeface="宋体" charset="-122"/>
                </a:rPr>
                <a:t>平衡膳食</a:t>
              </a:r>
              <a:endParaRPr lang="zh-CN" altLang="en-US" sz="2800" b="1" dirty="0">
                <a:solidFill>
                  <a:schemeClr val="tx1"/>
                </a:solidFill>
                <a:latin typeface="黑体" charset="0"/>
                <a:ea typeface="黑体" charset="0"/>
                <a:sym typeface="宋体" charset="-122"/>
              </a:endParaRPr>
            </a:p>
          </p:txBody>
        </p:sp>
        <p:sp>
          <p:nvSpPr>
            <p:cNvPr id="8201" name="任意多边形 8200"/>
            <p:cNvSpPr/>
            <p:nvPr/>
          </p:nvSpPr>
          <p:spPr>
            <a:xfrm>
              <a:off x="2057158" y="58837"/>
              <a:ext cx="4272509" cy="4272509"/>
            </a:xfrm>
            <a:custGeom>
              <a:avLst/>
              <a:gdLst>
                <a:gd name="txL" fmla="*/ 3163 w 21600"/>
                <a:gd name="txT" fmla="*/ 3163 h 21600"/>
                <a:gd name="txR" fmla="*/ 18437 w 21600"/>
                <a:gd name="txB" fmla="*/ 18437 h 21600"/>
              </a:gdLst>
              <a:ahLst/>
              <a:cxnLst>
                <a:cxn ang="0">
                  <a:pos x="19884" y="4959"/>
                </a:cxn>
                <a:cxn ang="270">
                  <a:pos x="10798" y="549"/>
                </a:cxn>
                <a:cxn ang="0">
                  <a:pos x="18961" y="5553"/>
                </a:cxn>
                <a:cxn ang="0">
                  <a:pos x="23080" y="16407"/>
                </a:cxn>
                <a:cxn ang="0">
                  <a:pos x="18775" y="18013"/>
                </a:cxn>
                <a:cxn ang="0">
                  <a:pos x="17169" y="13708"/>
                </a:cxn>
              </a:cxnLst>
              <a:rect l="txL" t="txT" r="txR" b="txB"/>
              <a:pathLst>
                <a:path w="21600" h="21600">
                  <a:moveTo>
                    <a:pt x="19625" y="14829"/>
                  </a:moveTo>
                  <a:arcTo wR="9702" hR="9702" stAng="1472472" swAng="-6873040"/>
                  <a:lnTo>
                    <a:pt x="10798" y="0"/>
                  </a:lnTo>
                  <a:arcTo wR="10800" hR="10800" stAng="16199431" swAng="6873040"/>
                  <a:lnTo>
                    <a:pt x="23080" y="16407"/>
                  </a:lnTo>
                  <a:lnTo>
                    <a:pt x="18775" y="18013"/>
                  </a:lnTo>
                  <a:lnTo>
                    <a:pt x="17169" y="13708"/>
                  </a:lnTo>
                  <a:lnTo>
                    <a:pt x="19625" y="14829"/>
                  </a:lnTo>
                  <a:close/>
                </a:path>
              </a:pathLst>
            </a:custGeom>
            <a:solidFill>
              <a:srgbClr val="B0BFDA">
                <a:alpha val="39000"/>
              </a:srgbClr>
            </a:solidFill>
            <a:ln w="9525">
              <a:noFill/>
              <a:miter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任意多边形 8201"/>
            <p:cNvSpPr/>
            <p:nvPr/>
          </p:nvSpPr>
          <p:spPr>
            <a:xfrm>
              <a:off x="1978545" y="194376"/>
              <a:ext cx="4272509" cy="4272509"/>
            </a:xfrm>
            <a:custGeom>
              <a:avLst/>
              <a:gdLst>
                <a:gd name="txL" fmla="*/ 3163 w 21600"/>
                <a:gd name="txT" fmla="*/ 3163 h 21600"/>
                <a:gd name="txR" fmla="*/ 18437 w 21600"/>
                <a:gd name="txB" fmla="*/ 18437 h 21600"/>
              </a:gdLst>
              <a:ahLst/>
              <a:cxnLst>
                <a:cxn ang="90">
                  <a:pos x="11314" y="21587"/>
                </a:cxn>
                <a:cxn ang="0">
                  <a:pos x="19676" y="15926"/>
                </a:cxn>
                <a:cxn ang="90">
                  <a:pos x="11262" y="20490"/>
                </a:cxn>
                <a:cxn ang="180">
                  <a:pos x="-195" y="18633"/>
                </a:cxn>
                <a:cxn ang="180">
                  <a:pos x="565" y="14101"/>
                </a:cxn>
                <a:cxn ang="180">
                  <a:pos x="5097" y="14862"/>
                </a:cxn>
              </a:cxnLst>
              <a:rect l="txL" t="txT" r="txR" b="txB"/>
              <a:pathLst>
                <a:path w="21600" h="21600">
                  <a:moveTo>
                    <a:pt x="2898" y="16429"/>
                  </a:moveTo>
                  <a:arcTo wR="9702" hR="9702" stAng="8671969" swAng="-6871468"/>
                  <a:lnTo>
                    <a:pt x="20152" y="16201"/>
                  </a:lnTo>
                  <a:arcTo wR="10800" hR="10800" stAng="1800502" swAng="6871468"/>
                  <a:lnTo>
                    <a:pt x="-195" y="18633"/>
                  </a:lnTo>
                  <a:lnTo>
                    <a:pt x="565" y="14101"/>
                  </a:lnTo>
                  <a:lnTo>
                    <a:pt x="5097" y="14862"/>
                  </a:lnTo>
                  <a:lnTo>
                    <a:pt x="2898" y="16429"/>
                  </a:lnTo>
                  <a:close/>
                </a:path>
              </a:pathLst>
            </a:custGeom>
            <a:solidFill>
              <a:srgbClr val="B0BFDA">
                <a:alpha val="39000"/>
              </a:srgbClr>
            </a:solidFill>
            <a:ln w="9525">
              <a:noFill/>
              <a:miter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3" name="任意多边形 8202"/>
            <p:cNvSpPr/>
            <p:nvPr/>
          </p:nvSpPr>
          <p:spPr>
            <a:xfrm>
              <a:off x="1899932" y="58837"/>
              <a:ext cx="4272509" cy="4272509"/>
            </a:xfrm>
            <a:custGeom>
              <a:avLst/>
              <a:gdLst>
                <a:gd name="txL" fmla="*/ 3163 w 21600"/>
                <a:gd name="txT" fmla="*/ 3163 h 21600"/>
                <a:gd name="txR" fmla="*/ 18437 w 21600"/>
                <a:gd name="txB" fmla="*/ 18437 h 21600"/>
              </a:gdLst>
              <a:ahLst/>
              <a:cxnLst>
                <a:cxn ang="180">
                  <a:pos x="1200" y="5850"/>
                </a:cxn>
                <a:cxn ang="180">
                  <a:pos x="1922" y="15925"/>
                </a:cxn>
                <a:cxn ang="180">
                  <a:pos x="2176" y="6353"/>
                </a:cxn>
                <a:cxn ang="270">
                  <a:pos x="9517" y="-2638"/>
                </a:cxn>
                <a:cxn ang="270">
                  <a:pos x="13060" y="286"/>
                </a:cxn>
                <a:cxn ang="270">
                  <a:pos x="10135" y="3829"/>
                </a:cxn>
              </a:cxnLst>
              <a:rect l="txL" t="txT" r="txR" b="txB"/>
              <a:pathLst>
                <a:path w="21600" h="21600">
                  <a:moveTo>
                    <a:pt x="9878" y="1141"/>
                  </a:moveTo>
                  <a:arcTo wR="9702" hR="9702" stAng="15873039" swAng="-6873039"/>
                  <a:lnTo>
                    <a:pt x="1446" y="16200"/>
                  </a:lnTo>
                  <a:arcTo wR="10800" hR="10800" stAng="9000000" swAng="6873039"/>
                  <a:lnTo>
                    <a:pt x="9517" y="-2638"/>
                  </a:lnTo>
                  <a:lnTo>
                    <a:pt x="13060" y="286"/>
                  </a:lnTo>
                  <a:lnTo>
                    <a:pt x="10135" y="3829"/>
                  </a:lnTo>
                  <a:lnTo>
                    <a:pt x="9878" y="1141"/>
                  </a:lnTo>
                  <a:close/>
                </a:path>
              </a:pathLst>
            </a:custGeom>
            <a:solidFill>
              <a:srgbClr val="B0BFDA">
                <a:alpha val="39000"/>
              </a:srgbClr>
            </a:solidFill>
            <a:ln w="9525">
              <a:noFill/>
              <a:miter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文本占位符 7170"/>
          <p:cNvSpPr>
            <a:spLocks noGrp="1"/>
          </p:cNvSpPr>
          <p:nvPr>
            <p:ph type="body" sz="half" idx="1"/>
          </p:nvPr>
        </p:nvSpPr>
        <p:spPr>
          <a:xfrm>
            <a:off x="469265" y="1370965"/>
            <a:ext cx="7432675" cy="2644775"/>
          </a:xfrm>
        </p:spPr>
        <p:txBody>
          <a:bodyPr lIns="80724" tIns="40363" rIns="80724" bIns="40363"/>
          <a:p>
            <a:pPr marL="0" indent="0">
              <a:buNone/>
            </a:pPr>
            <a:r>
              <a:rPr lang="zh-CN" altLang="en-US" sz="4000" b="1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健康</a:t>
            </a:r>
            <a:r>
              <a:rPr lang="en-US" altLang="zh-CN" sz="4000" b="1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--</a:t>
            </a:r>
            <a:r>
              <a:rPr lang="zh-CN" altLang="en-US" sz="4000" b="1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幸福生活的基础！！！</a:t>
            </a:r>
            <a:endParaRPr lang="zh-CN" altLang="en-US" sz="4000" b="1" kern="12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文本占位符 7170"/>
          <p:cNvSpPr>
            <a:spLocks noGrp="1"/>
          </p:cNvSpPr>
          <p:nvPr>
            <p:ph type="body" sz="half" idx="1"/>
          </p:nvPr>
        </p:nvSpPr>
        <p:spPr>
          <a:xfrm>
            <a:off x="469265" y="1370965"/>
            <a:ext cx="7432675" cy="2644775"/>
          </a:xfrm>
        </p:spPr>
        <p:txBody>
          <a:bodyPr lIns="80724" tIns="40363" rIns="80724" bIns="40363"/>
          <a:p>
            <a:pPr marL="0" indent="0">
              <a:buNone/>
            </a:pPr>
            <a:r>
              <a:rPr lang="en-US" altLang="zh-CN" sz="4000" b="1" i="1" dirty="0">
                <a:solidFill>
                  <a:srgbClr val="5F5F5F"/>
                </a:solidFill>
                <a:latin typeface="Arial" charset="0"/>
                <a:ea typeface="微软雅黑" charset="-122"/>
                <a:sym typeface="+mn-ea"/>
              </a:rPr>
              <a:t>     </a:t>
            </a:r>
            <a:r>
              <a:rPr lang="en-US" altLang="zh-CN" sz="6000" b="1" i="1" dirty="0">
                <a:solidFill>
                  <a:srgbClr val="5F5F5F"/>
                </a:solidFill>
                <a:latin typeface="Arial" charset="0"/>
                <a:ea typeface="微软雅黑" charset="-122"/>
                <a:sym typeface="+mn-ea"/>
              </a:rPr>
              <a:t> </a:t>
            </a:r>
            <a:r>
              <a:rPr lang="zh-CN" altLang="en-US" sz="6000" b="1" i="1" dirty="0">
                <a:solidFill>
                  <a:srgbClr val="5F5F5F"/>
                </a:solidFill>
                <a:latin typeface="Arial" charset="0"/>
                <a:ea typeface="微软雅黑" charset="-122"/>
                <a:sym typeface="+mn-ea"/>
              </a:rPr>
              <a:t>谢谢</a:t>
            </a:r>
            <a:r>
              <a:rPr lang="zh-CN" altLang="en-US" sz="6000" b="1" i="1" dirty="0">
                <a:solidFill>
                  <a:srgbClr val="0099FF"/>
                </a:solidFill>
                <a:latin typeface="Arial" charset="0"/>
                <a:ea typeface="微软雅黑" charset="-122"/>
                <a:sym typeface="+mn-ea"/>
              </a:rPr>
              <a:t>观赏！</a:t>
            </a:r>
            <a:endParaRPr lang="zh-CN" altLang="en-US" sz="6000" b="1" kern="12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200" dirty="0">
                <a:solidFill>
                  <a:schemeClr val="tx1"/>
                </a:solidFill>
                <a:latin typeface="黑体" charset="0"/>
                <a:ea typeface="黑体" charset="0"/>
              </a:rPr>
              <a:t>我们为什么需要保健食品</a:t>
            </a:r>
            <a:r>
              <a:rPr lang="en-US" altLang="zh-CN" sz="3200" dirty="0">
                <a:solidFill>
                  <a:schemeClr val="tx1"/>
                </a:solidFill>
                <a:latin typeface="黑体" charset="0"/>
                <a:ea typeface="黑体" charset="0"/>
              </a:rPr>
              <a:t>?</a:t>
            </a:r>
            <a:endParaRPr lang="en-US" altLang="zh-CN" sz="32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食物的营养值下降</a:t>
            </a:r>
            <a:r>
              <a:rPr lang="en-US" altLang="zh-CN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环境、污染日益加剧</a:t>
            </a:r>
            <a:r>
              <a:rPr lang="en-US" altLang="zh-CN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化肥、农药、催熟剂过度使用、土壤营养流失</a:t>
            </a:r>
            <a:endParaRPr lang="zh-CN" altLang="en-US" sz="20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精制食品的营养流失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吃的好不等于吃的健康</a:t>
            </a:r>
            <a:r>
              <a:rPr lang="zh-CN" altLang="en-US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：三大能量营养素，即蛋白质、脂肪和碳水化合物不足，会出现饥饿感，提醒人们该吃饭了。但微量营养素如维生素和矿物质，身体吸收不足，也不会发出饥饿信号，慢慢就会形成</a:t>
            </a:r>
            <a:r>
              <a:rPr lang="en-US" altLang="zh-CN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黑体" charset="0"/>
                <a:ea typeface="黑体" charset="0"/>
              </a:rPr>
              <a:t>隐形饥饿</a:t>
            </a:r>
            <a:r>
              <a:rPr lang="en-US" altLang="zh-CN" sz="2000" dirty="0">
                <a:solidFill>
                  <a:schemeClr val="tx1"/>
                </a:solidFill>
                <a:latin typeface="黑体" charset="0"/>
                <a:ea typeface="黑体" charset="0"/>
              </a:rPr>
              <a:t>”</a:t>
            </a:r>
            <a:endParaRPr lang="en-US" altLang="zh-CN" sz="20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600" b="1" dirty="0">
                <a:solidFill>
                  <a:schemeClr val="tx1"/>
                </a:solidFill>
                <a:latin typeface="黑体" charset="0"/>
                <a:ea typeface="黑体" charset="0"/>
              </a:rPr>
              <a:t>保健食品的定义</a:t>
            </a:r>
            <a:endParaRPr lang="zh-CN" altLang="en-US" sz="3600" b="1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496944" cy="3627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latin typeface="+mj-ea"/>
                <a:ea typeface="+mj-ea"/>
              </a:rPr>
              <a:t>《</a:t>
            </a:r>
            <a:r>
              <a:rPr lang="zh-CN" altLang="en-US" sz="2800" b="1" dirty="0" smtClean="0">
                <a:latin typeface="+mj-ea"/>
                <a:ea typeface="+mj-ea"/>
              </a:rPr>
              <a:t>保健食品注册管理办法</a:t>
            </a:r>
            <a:r>
              <a:rPr lang="en-US" altLang="zh-CN" sz="2800" b="1" dirty="0" smtClean="0">
                <a:latin typeface="+mj-ea"/>
                <a:ea typeface="+mj-ea"/>
              </a:rPr>
              <a:t>(</a:t>
            </a:r>
            <a:r>
              <a:rPr lang="zh-CN" altLang="en-US" sz="2800" b="1" dirty="0" smtClean="0">
                <a:latin typeface="+mj-ea"/>
                <a:ea typeface="+mj-ea"/>
              </a:rPr>
              <a:t>试行</a:t>
            </a:r>
            <a:r>
              <a:rPr lang="en-US" altLang="zh-CN" sz="2800" b="1" dirty="0" smtClean="0">
                <a:latin typeface="+mj-ea"/>
                <a:ea typeface="+mj-ea"/>
              </a:rPr>
              <a:t>)》</a:t>
            </a:r>
            <a:r>
              <a:rPr lang="zh-CN" altLang="en-US" sz="2800" b="1" dirty="0" smtClean="0">
                <a:latin typeface="+mj-ea"/>
                <a:ea typeface="+mj-ea"/>
              </a:rPr>
              <a:t>严格定义：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 保健食品</a:t>
            </a:r>
            <a:endParaRPr lang="en-US" altLang="zh-CN" sz="3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CN" sz="2800" b="1" dirty="0" smtClean="0">
                <a:latin typeface="+mj-ea"/>
                <a:ea typeface="+mj-ea"/>
              </a:rPr>
              <a:t>--</a:t>
            </a:r>
            <a:r>
              <a:rPr lang="zh-CN" altLang="en-US" sz="2800" b="1" dirty="0" smtClean="0">
                <a:latin typeface="+mj-ea"/>
                <a:ea typeface="+mj-ea"/>
              </a:rPr>
              <a:t>具有特定保健功能或者以补充维生素、矿物质为目的的食品，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r>
              <a:rPr lang="en-US" altLang="zh-CN" sz="2800" b="1" dirty="0" smtClean="0">
                <a:latin typeface="+mj-ea"/>
                <a:ea typeface="+mj-ea"/>
              </a:rPr>
              <a:t>--</a:t>
            </a:r>
            <a:r>
              <a:rPr lang="zh-CN" altLang="en-US" sz="2800" b="1" dirty="0" smtClean="0">
                <a:latin typeface="+mj-ea"/>
                <a:ea typeface="+mj-ea"/>
              </a:rPr>
              <a:t>适宜于特定人群食用，具有调节机体功能，不以治疗疾病为目的，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r>
              <a:rPr lang="en-US" altLang="zh-CN" sz="2800" b="1" dirty="0" smtClean="0">
                <a:latin typeface="+mj-ea"/>
                <a:ea typeface="+mj-ea"/>
              </a:rPr>
              <a:t>--</a:t>
            </a:r>
            <a:r>
              <a:rPr lang="zh-CN" altLang="en-US" sz="2800" b="1" dirty="0" smtClean="0">
                <a:latin typeface="+mj-ea"/>
                <a:ea typeface="+mj-ea"/>
              </a:rPr>
              <a:t>对人体不产生任何急性、亚急性或者慢性危害的食品。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/>
        <p:txBody>
          <a:bodyPr lIns="80724" tIns="40363" rIns="80724" bIns="40363" anchor="ctr"/>
          <a:p>
            <a:r>
              <a:rPr lang="zh-CN" altLang="en-US" sz="4000" dirty="0">
                <a:solidFill>
                  <a:schemeClr val="tx1"/>
                </a:solidFill>
                <a:latin typeface="黑体" charset="0"/>
                <a:ea typeface="黑体" charset="0"/>
              </a:rPr>
              <a:t>保健食品，你懂得该如何吃吗？</a:t>
            </a:r>
            <a:endParaRPr lang="zh-CN" altLang="en-US" sz="40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sp>
        <p:nvSpPr>
          <p:cNvPr id="7171" name="文本占位符 7170"/>
          <p:cNvSpPr>
            <a:spLocks noGrp="1"/>
          </p:cNvSpPr>
          <p:nvPr>
            <p:ph type="body" sz="half" idx="1"/>
          </p:nvPr>
        </p:nvSpPr>
        <p:spPr>
          <a:xfrm>
            <a:off x="468313" y="1370013"/>
            <a:ext cx="4133850" cy="2644775"/>
          </a:xfrm>
        </p:spPr>
        <p:txBody>
          <a:bodyPr lIns="80724" tIns="40363" rIns="80724" bIns="40363"/>
          <a:p>
            <a:pPr marL="0" indent="0">
              <a:buNone/>
            </a:pPr>
            <a:r>
              <a:rPr lang="en-US" altLang="zh-CN" sz="24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1.</a:t>
            </a:r>
            <a:r>
              <a:rPr lang="zh-CN" altLang="en-US" sz="24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坚持长期食用</a:t>
            </a:r>
            <a:endParaRPr lang="zh-CN" altLang="en-US" sz="2400" kern="12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en-US" altLang="zh-CN" sz="24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2.</a:t>
            </a:r>
            <a:r>
              <a:rPr lang="zh-CN" altLang="en-US" sz="24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食用的最佳时间</a:t>
            </a:r>
            <a:endParaRPr lang="zh-CN" altLang="en-US" sz="2400" kern="12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 维生素、矿物质</a:t>
            </a:r>
            <a:r>
              <a:rPr lang="en-US" altLang="zh-CN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-</a:t>
            </a:r>
            <a:r>
              <a:rPr lang="zh-CN" altLang="en-US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饭后</a:t>
            </a:r>
            <a:endParaRPr lang="zh-CN" altLang="en-US" sz="1600" kern="12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 减肥功效的</a:t>
            </a:r>
            <a:r>
              <a:rPr lang="en-US" altLang="zh-CN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-----</a:t>
            </a:r>
            <a:r>
              <a:rPr lang="zh-CN" altLang="en-US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饭前</a:t>
            </a:r>
            <a:endParaRPr lang="zh-CN" altLang="en-US" sz="1600" kern="12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 美容功效的</a:t>
            </a:r>
            <a:r>
              <a:rPr lang="en-US" altLang="zh-CN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-----</a:t>
            </a:r>
            <a:r>
              <a:rPr lang="zh-CN" altLang="en-US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睡前</a:t>
            </a:r>
            <a:endParaRPr lang="zh-CN" altLang="en-US" sz="1600" kern="12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 镇定安眠的</a:t>
            </a:r>
            <a:r>
              <a:rPr lang="en-US" altLang="zh-CN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-----</a:t>
            </a:r>
            <a:r>
              <a:rPr lang="zh-CN" altLang="en-US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睡前</a:t>
            </a:r>
            <a:endParaRPr lang="zh-CN" altLang="en-US" sz="1600" kern="12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1600" kern="1200" dirty="0">
                <a:solidFill>
                  <a:schemeClr val="tx1"/>
                </a:solidFill>
                <a:latin typeface="黑体" charset="0"/>
                <a:ea typeface="黑体" charset="0"/>
              </a:rPr>
              <a:t> 、、、、、、</a:t>
            </a:r>
            <a:endParaRPr lang="zh-CN" altLang="en-US" sz="1600" kern="12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sp>
        <p:nvSpPr>
          <p:cNvPr id="7172" name="文本占位符 7171"/>
          <p:cNvSpPr>
            <a:spLocks noGrp="1"/>
          </p:cNvSpPr>
          <p:nvPr>
            <p:ph type="body" sz="half" idx="2"/>
          </p:nvPr>
        </p:nvSpPr>
        <p:spPr>
          <a:xfrm>
            <a:off x="4757738" y="1370013"/>
            <a:ext cx="4133850" cy="2644775"/>
          </a:xfrm>
        </p:spPr>
        <p:txBody>
          <a:bodyPr lIns="80724" tIns="40363" rIns="80724" bIns="40363"/>
          <a:p>
            <a:pPr marL="0" indent="0">
              <a:buNone/>
            </a:pPr>
            <a:endParaRPr lang="zh-CN" altLang="en-US" sz="2400" kern="1200" dirty="0"/>
          </a:p>
        </p:txBody>
      </p:sp>
      <p:pic>
        <p:nvPicPr>
          <p:cNvPr id="2" name="图片 1" descr="全图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10635" y="1212850"/>
            <a:ext cx="5405120" cy="34048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</a:rPr>
              <a:t>不同人群的营养之道</a:t>
            </a:r>
            <a:r>
              <a:rPr lang="en-US" altLang="zh-CN" sz="3600" dirty="0">
                <a:solidFill>
                  <a:schemeClr val="tx1"/>
                </a:solidFill>
                <a:latin typeface="黑体" charset="0"/>
                <a:ea typeface="黑体" charset="0"/>
              </a:rPr>
              <a:t>--</a:t>
            </a:r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</a:rPr>
              <a:t>魅力男人</a:t>
            </a:r>
            <a:endParaRPr lang="zh-CN" altLang="en-US" sz="36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保护前列腺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抗氧化，增强免疫力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保护心血管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预防癌症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pic>
        <p:nvPicPr>
          <p:cNvPr id="2" name="图片 1" descr="番茄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10075" y="1212850"/>
            <a:ext cx="4481830" cy="419544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不同人群的营养之道</a:t>
            </a:r>
            <a:r>
              <a:rPr lang="en-US" altLang="zh-CN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--</a:t>
            </a:r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美丽女人</a:t>
            </a:r>
            <a:endParaRPr lang="zh-CN" altLang="en-US" sz="3600"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双向调节雌激素，调节内分泌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预防女性更年期综合症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改善经期不适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预防骨质疏松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预防心血管疾病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pic>
        <p:nvPicPr>
          <p:cNvPr id="2" name="图片 1" descr="rBEhVVMtZwQIAAAAAAHki_bLIpUAAKqmgBYoeYAAeSj35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67605" y="989330"/>
            <a:ext cx="4144010" cy="41440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不同人群的营养之道</a:t>
            </a:r>
            <a:r>
              <a:rPr lang="en-US" altLang="zh-CN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--</a:t>
            </a:r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健康老人</a:t>
            </a:r>
            <a:endParaRPr lang="zh-CN" altLang="en-US" sz="3600" dirty="0">
              <a:solidFill>
                <a:schemeClr val="tx1"/>
              </a:solidFill>
              <a:latin typeface="黑体" charset="0"/>
              <a:ea typeface="黑体" charset="0"/>
              <a:sym typeface="+mn-ea"/>
            </a:endParaRPr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形成强健骨骼和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  牙齿的主要物质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缓和紧张情绪，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charset="0"/>
                <a:ea typeface="黑体" charset="0"/>
              </a:rPr>
              <a:t>  改善睡眠</a:t>
            </a:r>
            <a:endParaRPr lang="zh-CN" altLang="en-US" sz="28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pic>
        <p:nvPicPr>
          <p:cNvPr id="2" name="图片 1" descr="rBEHZlDj9HEIAAAAAAJOoSLBzWYAADfmgCp0AQAAk6506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51250" y="989330"/>
            <a:ext cx="5240655" cy="445706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不同人群的营养之道</a:t>
            </a:r>
            <a:r>
              <a:rPr lang="en-US" altLang="zh-CN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--</a:t>
            </a:r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聪明孩子</a:t>
            </a:r>
            <a:endParaRPr lang="zh-CN" altLang="en-US" sz="3600" dirty="0">
              <a:solidFill>
                <a:schemeClr val="tx1"/>
              </a:solidFill>
              <a:latin typeface="黑体" charset="0"/>
              <a:ea typeface="黑体" charset="0"/>
              <a:sym typeface="+mn-ea"/>
            </a:endParaRPr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sz="2400" dirty="0">
                <a:solidFill>
                  <a:schemeClr val="tx1"/>
                </a:solidFill>
                <a:latin typeface="Arial" charset="0"/>
              </a:rPr>
              <a:t>促进智力发育，</a:t>
            </a:r>
            <a:endParaRPr lang="zh-CN" altLang="en-US" sz="24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Arial" charset="0"/>
              </a:rPr>
              <a:t>   提高大脑敏锐度</a:t>
            </a:r>
            <a:endParaRPr lang="zh-CN" altLang="en-US" sz="2400" dirty="0">
              <a:solidFill>
                <a:schemeClr val="tx1"/>
              </a:solidFill>
              <a:latin typeface="Arial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Arial" charset="0"/>
              </a:rPr>
              <a:t>改善视力，预防</a:t>
            </a:r>
            <a:endParaRPr lang="zh-CN" altLang="en-US" sz="24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Arial" charset="0"/>
              </a:rPr>
              <a:t>    视力退化</a:t>
            </a:r>
            <a:endParaRPr lang="zh-CN" altLang="en-US" sz="2400" dirty="0">
              <a:solidFill>
                <a:schemeClr val="tx1"/>
              </a:solidFill>
              <a:latin typeface="Arial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Arial" charset="0"/>
              </a:rPr>
              <a:t>预防老年痴呆，</a:t>
            </a:r>
            <a:endParaRPr lang="zh-CN" altLang="en-US" sz="24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Arial" charset="0"/>
              </a:rPr>
              <a:t>    降低心脑血管疾病发病率</a:t>
            </a:r>
            <a:endParaRPr lang="zh-CN" alt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图片 1" descr="5366d0160924ab1818cf9e0f33fae6cd7b890b2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19905" y="1212850"/>
            <a:ext cx="5656580" cy="42779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蛋白粉</a:t>
            </a:r>
            <a:r>
              <a:rPr lang="en-US" altLang="zh-CN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-</a:t>
            </a:r>
            <a:r>
              <a:rPr lang="zh-CN" altLang="en-US" sz="3600" dirty="0">
                <a:solidFill>
                  <a:schemeClr val="tx1"/>
                </a:solidFill>
                <a:latin typeface="黑体" charset="0"/>
                <a:ea typeface="黑体" charset="0"/>
                <a:sym typeface="+mn-ea"/>
              </a:rPr>
              <a:t>没有蛋白质就没有生命</a:t>
            </a:r>
            <a:endParaRPr lang="zh-CN" altLang="en-US" sz="3600" dirty="0">
              <a:solidFill>
                <a:schemeClr val="tx1"/>
              </a:solidFill>
              <a:latin typeface="黑体" charset="0"/>
              <a:ea typeface="黑体" charset="0"/>
              <a:sym typeface="+mn-ea"/>
            </a:endParaRPr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人体的建筑材料和修复材料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为人体提供能量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参与生理功能的调节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提高免疫力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3200" dirty="0">
                <a:solidFill>
                  <a:srgbClr val="FF0000"/>
                </a:solidFill>
                <a:latin typeface="黑体" charset="0"/>
                <a:ea typeface="黑体" charset="0"/>
              </a:rPr>
              <a:t>双蛋白，更健康</a:t>
            </a:r>
            <a:endParaRPr lang="zh-CN" altLang="en-US" sz="3200" dirty="0">
              <a:solidFill>
                <a:srgbClr val="FF0000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黑体" charset="0"/>
                <a:ea typeface="黑体" charset="0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pic>
        <p:nvPicPr>
          <p:cNvPr id="2" name="图片 1" descr="rBEhWVG-gQEIAAAAAAVhVB17i0MAAASdgK8o1sABWFs78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5760" y="1709420"/>
            <a:ext cx="5461000" cy="52539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Kingsoft Office WPP</Application>
  <PresentationFormat/>
  <Paragraphs>94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默认设计模板</vt:lpstr>
      <vt:lpstr>自定义设计方案</vt:lpstr>
      <vt:lpstr>默认设计模板_2</vt:lpstr>
      <vt:lpstr>营养素的奥秘</vt:lpstr>
      <vt:lpstr>我们为什么需要保健食品?</vt:lpstr>
      <vt:lpstr>保健食品的定义</vt:lpstr>
      <vt:lpstr>保健食品，你懂得该如何吃吗？</vt:lpstr>
      <vt:lpstr>不同人群的营养之道--魅力男人</vt:lpstr>
      <vt:lpstr>不同人群的营养之道--美丽女人</vt:lpstr>
      <vt:lpstr>不同人群的营养之道--健康老人</vt:lpstr>
      <vt:lpstr>不同人群的营养之道--聪明孩子</vt:lpstr>
      <vt:lpstr>蛋白粉-没有蛋白质就没有生命</vt:lpstr>
      <vt:lpstr>天然维c之王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9</cp:revision>
  <dcterms:created xsi:type="dcterms:W3CDTF">2012-06-18T15:03:00Z</dcterms:created>
  <dcterms:modified xsi:type="dcterms:W3CDTF">2015-12-06T03:45:43Z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