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404664"/>
            <a:ext cx="3744416" cy="819522"/>
          </a:xfrm>
        </p:spPr>
        <p:txBody>
          <a:bodyPr>
            <a:noAutofit/>
          </a:bodyPr>
          <a:lstStyle/>
          <a:p>
            <a:pPr algn="l"/>
            <a:r>
              <a:rPr lang="zh-CN" altLang="en-US" sz="3600" dirty="0" smtClean="0"/>
              <a:t>重要注意事项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412776"/>
            <a:ext cx="6872808" cy="4226024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/>
              <a:t>1</a:t>
            </a:r>
            <a:r>
              <a:rPr lang="zh-CN" altLang="en-US" sz="2800" dirty="0" smtClean="0"/>
              <a:t>、设备齐全。</a:t>
            </a:r>
            <a:endParaRPr lang="en-US" altLang="zh-CN" sz="2800" dirty="0" smtClean="0"/>
          </a:p>
          <a:p>
            <a:pPr algn="l"/>
            <a:r>
              <a:rPr lang="en-US" altLang="zh-CN" sz="2800" dirty="0" smtClean="0"/>
              <a:t>2</a:t>
            </a:r>
            <a:r>
              <a:rPr lang="zh-CN" altLang="en-US" sz="2800" dirty="0" smtClean="0"/>
              <a:t>、设备正常、可联网。</a:t>
            </a:r>
            <a:endParaRPr lang="en-US" altLang="zh-CN" sz="2800" dirty="0" smtClean="0"/>
          </a:p>
          <a:p>
            <a:pPr algn="l"/>
            <a:r>
              <a:rPr lang="en-US" altLang="zh-CN" sz="2800" dirty="0" smtClean="0"/>
              <a:t>3</a:t>
            </a:r>
            <a:r>
              <a:rPr lang="zh-CN" altLang="en-US" sz="2800" dirty="0" smtClean="0"/>
              <a:t>、</a:t>
            </a:r>
            <a:r>
              <a:rPr lang="zh-CN" altLang="en-US" sz="2800" dirty="0"/>
              <a:t>用户名密码正常，可登录子系统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algn="l"/>
            <a:r>
              <a:rPr lang="en-US" altLang="zh-CN" sz="2800" dirty="0" smtClean="0"/>
              <a:t>4</a:t>
            </a:r>
            <a:r>
              <a:rPr lang="zh-CN" altLang="en-US" sz="2800" dirty="0" smtClean="0"/>
              <a:t>、配备</a:t>
            </a:r>
            <a:r>
              <a:rPr lang="zh-CN" altLang="en-US" sz="2800" dirty="0"/>
              <a:t>专职人员，负责子系统日常管理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algn="l"/>
            <a:r>
              <a:rPr lang="en-US" altLang="zh-CN" sz="2800" dirty="0" smtClean="0"/>
              <a:t>5</a:t>
            </a:r>
            <a:r>
              <a:rPr lang="zh-CN" altLang="en-US" sz="2800" dirty="0" smtClean="0"/>
              <a:t>、专职人员熟悉子系统的操作。</a:t>
            </a:r>
            <a:endParaRPr lang="en-US" altLang="zh-CN" sz="2800" dirty="0" smtClean="0"/>
          </a:p>
          <a:p>
            <a:pPr algn="l"/>
            <a:r>
              <a:rPr lang="en-US" altLang="zh-CN" sz="2800" dirty="0" smtClean="0"/>
              <a:t>6</a:t>
            </a:r>
            <a:r>
              <a:rPr lang="zh-CN" altLang="en-US" sz="2800" dirty="0" smtClean="0"/>
              <a:t>、备案登记。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3924161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种植基地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3610744" cy="4525963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打印机能正常打码</a:t>
            </a:r>
            <a:endParaRPr lang="en-US" altLang="zh-CN" sz="2400" dirty="0" smtClean="0"/>
          </a:p>
          <a:p>
            <a:r>
              <a:rPr lang="zh-CN" altLang="en-US" sz="2400" dirty="0" smtClean="0"/>
              <a:t>大秤能正常打码</a:t>
            </a:r>
            <a:endParaRPr lang="en-US" altLang="zh-CN" sz="2400" dirty="0" smtClean="0"/>
          </a:p>
          <a:p>
            <a:r>
              <a:rPr lang="zh-CN" altLang="en-US" sz="2400" dirty="0"/>
              <a:t>专人</a:t>
            </a:r>
            <a:r>
              <a:rPr lang="zh-CN" altLang="en-US" sz="2400" dirty="0" smtClean="0"/>
              <a:t>负责</a:t>
            </a:r>
            <a:endParaRPr lang="en-US" altLang="zh-CN" sz="2400" dirty="0" smtClean="0"/>
          </a:p>
          <a:p>
            <a:r>
              <a:rPr lang="zh-CN" altLang="en-US" sz="2400" dirty="0"/>
              <a:t>规范包装</a:t>
            </a:r>
            <a:endParaRPr lang="en-US" altLang="zh-CN" sz="2400" dirty="0" smtClean="0"/>
          </a:p>
          <a:p>
            <a:r>
              <a:rPr lang="zh-CN" altLang="en-US" sz="2400" dirty="0" smtClean="0"/>
              <a:t>能进行种植管理操作</a:t>
            </a:r>
            <a:endParaRPr lang="en-US" altLang="zh-CN" sz="2400" dirty="0" smtClean="0"/>
          </a:p>
          <a:p>
            <a:r>
              <a:rPr lang="zh-CN" altLang="en-US" sz="2400" dirty="0" smtClean="0"/>
              <a:t>批次管理</a:t>
            </a:r>
            <a:endParaRPr lang="en-US" altLang="zh-CN" sz="2400" dirty="0" smtClean="0"/>
          </a:p>
          <a:p>
            <a:r>
              <a:rPr lang="zh-CN" altLang="en-US" sz="2400" dirty="0" smtClean="0"/>
              <a:t>质量检验</a:t>
            </a:r>
            <a:endParaRPr lang="en-US" altLang="zh-CN" sz="2400" dirty="0" smtClean="0"/>
          </a:p>
          <a:p>
            <a:r>
              <a:rPr lang="zh-CN" altLang="en-US" sz="2400" dirty="0" smtClean="0"/>
              <a:t>交易管理</a:t>
            </a:r>
            <a:endParaRPr lang="en-US" altLang="zh-CN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" y="1196752"/>
            <a:ext cx="4860032" cy="5522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0290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饮片生产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3610744" cy="4525963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打印机能正常打码</a:t>
            </a:r>
            <a:endParaRPr lang="en-US" altLang="zh-CN" sz="2400" dirty="0" smtClean="0"/>
          </a:p>
          <a:p>
            <a:r>
              <a:rPr lang="zh-CN" altLang="en-US" sz="2400" dirty="0"/>
              <a:t>专人</a:t>
            </a:r>
            <a:r>
              <a:rPr lang="zh-CN" altLang="en-US" sz="2400" dirty="0" smtClean="0"/>
              <a:t>负责</a:t>
            </a:r>
            <a:endParaRPr lang="en-US" altLang="zh-CN" sz="2400" dirty="0" smtClean="0"/>
          </a:p>
          <a:p>
            <a:r>
              <a:rPr lang="zh-CN" altLang="en-US" sz="2400" dirty="0"/>
              <a:t>电子</a:t>
            </a:r>
            <a:r>
              <a:rPr lang="zh-CN" altLang="en-US" sz="2400" dirty="0" smtClean="0"/>
              <a:t>结算</a:t>
            </a:r>
            <a:endParaRPr lang="en-US" altLang="zh-CN" sz="2400" dirty="0" smtClean="0"/>
          </a:p>
          <a:p>
            <a:r>
              <a:rPr lang="zh-CN" altLang="en-US" sz="2400" dirty="0"/>
              <a:t>规范包装</a:t>
            </a:r>
            <a:endParaRPr lang="en-US" altLang="zh-CN" sz="2400" dirty="0" smtClean="0"/>
          </a:p>
          <a:p>
            <a:r>
              <a:rPr lang="zh-CN" altLang="en-US" sz="2400" dirty="0"/>
              <a:t>来源</a:t>
            </a:r>
            <a:r>
              <a:rPr lang="zh-CN" altLang="en-US" sz="2400" dirty="0" smtClean="0"/>
              <a:t>管理（入库）</a:t>
            </a:r>
            <a:endParaRPr lang="en-US" altLang="zh-CN" sz="2400" dirty="0" smtClean="0"/>
          </a:p>
          <a:p>
            <a:r>
              <a:rPr lang="zh-CN" altLang="en-US" sz="2400" dirty="0" smtClean="0"/>
              <a:t>批次管理</a:t>
            </a:r>
            <a:endParaRPr lang="en-US" altLang="zh-CN" sz="2400" dirty="0" smtClean="0"/>
          </a:p>
          <a:p>
            <a:r>
              <a:rPr lang="zh-CN" altLang="en-US" sz="2400" dirty="0" smtClean="0"/>
              <a:t>质量检验</a:t>
            </a:r>
            <a:endParaRPr lang="en-US" altLang="zh-CN" sz="2400" dirty="0" smtClean="0"/>
          </a:p>
          <a:p>
            <a:r>
              <a:rPr lang="zh-CN" altLang="en-US" sz="2400" dirty="0" smtClean="0"/>
              <a:t>交易管理</a:t>
            </a:r>
            <a:endParaRPr lang="en-US" altLang="zh-CN" sz="2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96752"/>
            <a:ext cx="4900613" cy="557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077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经销企业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3610744" cy="4525963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打印机能正常打码</a:t>
            </a:r>
            <a:endParaRPr lang="en-US" altLang="zh-CN" sz="2400" dirty="0" smtClean="0"/>
          </a:p>
          <a:p>
            <a:r>
              <a:rPr lang="zh-CN" altLang="en-US" sz="2400" dirty="0" smtClean="0"/>
              <a:t>大秤能正常打码</a:t>
            </a:r>
            <a:endParaRPr lang="en-US" altLang="zh-CN" sz="2400" dirty="0" smtClean="0"/>
          </a:p>
          <a:p>
            <a:r>
              <a:rPr lang="zh-CN" altLang="en-US" sz="2400" dirty="0" smtClean="0"/>
              <a:t>专人负责</a:t>
            </a:r>
            <a:endParaRPr lang="en-US" altLang="zh-CN" sz="2400" dirty="0" smtClean="0"/>
          </a:p>
          <a:p>
            <a:r>
              <a:rPr lang="zh-CN" altLang="en-US" sz="2400" dirty="0"/>
              <a:t>规范包装</a:t>
            </a:r>
            <a:endParaRPr lang="en-US" altLang="zh-CN" sz="2400" dirty="0" smtClean="0"/>
          </a:p>
          <a:p>
            <a:r>
              <a:rPr lang="zh-CN" altLang="en-US" sz="2400" dirty="0" smtClean="0"/>
              <a:t>来源管理（入库）</a:t>
            </a:r>
            <a:endParaRPr lang="en-US" altLang="zh-CN" sz="2400" dirty="0" smtClean="0"/>
          </a:p>
          <a:p>
            <a:r>
              <a:rPr lang="zh-CN" altLang="en-US" sz="2400" dirty="0" smtClean="0"/>
              <a:t>批次管理</a:t>
            </a:r>
            <a:endParaRPr lang="en-US" altLang="zh-CN" sz="2400" dirty="0" smtClean="0"/>
          </a:p>
          <a:p>
            <a:r>
              <a:rPr lang="zh-CN" altLang="en-US" sz="2400" dirty="0" smtClean="0"/>
              <a:t>质量检验</a:t>
            </a:r>
            <a:endParaRPr lang="en-US" altLang="zh-CN" sz="2400" dirty="0" smtClean="0"/>
          </a:p>
          <a:p>
            <a:r>
              <a:rPr lang="zh-CN" altLang="en-US" sz="2400" dirty="0" smtClean="0"/>
              <a:t>交易管理</a:t>
            </a:r>
            <a:endParaRPr lang="en-US" altLang="zh-CN" sz="2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77" y="1196752"/>
            <a:ext cx="489654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077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医院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3610744" cy="4525963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查询</a:t>
            </a:r>
            <a:r>
              <a:rPr lang="zh-CN" altLang="en-US" sz="2400" dirty="0" smtClean="0"/>
              <a:t>机能正常扫码</a:t>
            </a:r>
            <a:endParaRPr lang="en-US" altLang="zh-CN" sz="2400" dirty="0"/>
          </a:p>
          <a:p>
            <a:r>
              <a:rPr lang="zh-CN" altLang="en-US" sz="2400" dirty="0" smtClean="0"/>
              <a:t>电子结算</a:t>
            </a:r>
            <a:endParaRPr lang="en-US" altLang="zh-CN" sz="2400" dirty="0" smtClean="0"/>
          </a:p>
          <a:p>
            <a:r>
              <a:rPr lang="zh-CN" altLang="en-US" sz="2400" dirty="0" smtClean="0"/>
              <a:t>销售系统对接</a:t>
            </a:r>
            <a:endParaRPr lang="en-US" altLang="zh-CN" sz="2400" dirty="0" smtClean="0"/>
          </a:p>
          <a:p>
            <a:r>
              <a:rPr lang="zh-CN" altLang="en-US" sz="2400" dirty="0"/>
              <a:t>规范包装</a:t>
            </a:r>
            <a:endParaRPr lang="en-US" altLang="zh-CN" sz="2400" dirty="0" smtClean="0"/>
          </a:p>
          <a:p>
            <a:r>
              <a:rPr lang="zh-CN" altLang="en-US" sz="2400" dirty="0"/>
              <a:t>供应</a:t>
            </a:r>
            <a:r>
              <a:rPr lang="zh-CN" altLang="en-US" sz="2400" dirty="0" smtClean="0"/>
              <a:t>商备案</a:t>
            </a:r>
            <a:endParaRPr lang="en-US" altLang="zh-CN" sz="2400" dirty="0" smtClean="0"/>
          </a:p>
          <a:p>
            <a:r>
              <a:rPr lang="zh-CN" altLang="en-US" sz="2400" dirty="0" smtClean="0"/>
              <a:t>入库管理</a:t>
            </a:r>
            <a:endParaRPr lang="en-US" altLang="zh-CN" sz="24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556792"/>
            <a:ext cx="4536503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077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药店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3610744" cy="4525963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查询机能正常扫码</a:t>
            </a:r>
            <a:endParaRPr lang="en-US" altLang="zh-CN" sz="2400" dirty="0"/>
          </a:p>
          <a:p>
            <a:r>
              <a:rPr lang="zh-CN" altLang="en-US" sz="2400" dirty="0"/>
              <a:t>电子结算</a:t>
            </a:r>
            <a:endParaRPr lang="en-US" altLang="zh-CN" sz="2400" dirty="0"/>
          </a:p>
          <a:p>
            <a:r>
              <a:rPr lang="zh-CN" altLang="en-US" sz="2400" dirty="0"/>
              <a:t>销售系统对接</a:t>
            </a:r>
            <a:endParaRPr lang="en-US" altLang="zh-CN" sz="2400" dirty="0"/>
          </a:p>
          <a:p>
            <a:r>
              <a:rPr lang="zh-CN" altLang="en-US" sz="2400" dirty="0"/>
              <a:t>规范包装</a:t>
            </a:r>
            <a:endParaRPr lang="en-US" altLang="zh-CN" sz="2400" dirty="0"/>
          </a:p>
          <a:p>
            <a:r>
              <a:rPr lang="zh-CN" altLang="en-US" sz="2400" dirty="0"/>
              <a:t>供应商备案</a:t>
            </a:r>
            <a:endParaRPr lang="en-US" altLang="zh-CN" sz="2400" dirty="0"/>
          </a:p>
          <a:p>
            <a:r>
              <a:rPr lang="zh-CN" altLang="en-US" sz="2400" dirty="0"/>
              <a:t>入库管理</a:t>
            </a:r>
            <a:endParaRPr lang="en-US" altLang="zh-CN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392488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07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167</Words>
  <Application>Microsoft Office PowerPoint</Application>
  <PresentationFormat>全屏显示(4:3)</PresentationFormat>
  <Paragraphs>48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重要注意事项</vt:lpstr>
      <vt:lpstr>种植基地</vt:lpstr>
      <vt:lpstr>饮片生产</vt:lpstr>
      <vt:lpstr>经销企业</vt:lpstr>
      <vt:lpstr>医院</vt:lpstr>
      <vt:lpstr>药店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重要注意事项</dc:title>
  <dc:creator>ziv</dc:creator>
  <cp:lastModifiedBy>周明</cp:lastModifiedBy>
  <cp:revision>5</cp:revision>
  <dcterms:created xsi:type="dcterms:W3CDTF">2015-12-01T02:11:13Z</dcterms:created>
  <dcterms:modified xsi:type="dcterms:W3CDTF">2015-12-01T03:00:22Z</dcterms:modified>
</cp:coreProperties>
</file>