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62" r:id="rId7"/>
    <p:sldId id="257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片区电子监管码操作指导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周佳玉    </a:t>
            </a:r>
            <a:r>
              <a:rPr lang="en-US" altLang="zh-CN" dirty="0" smtClean="0">
                <a:solidFill>
                  <a:srgbClr val="0070C0"/>
                </a:solidFill>
              </a:rPr>
              <a:t>12</a:t>
            </a:r>
            <a:r>
              <a:rPr lang="zh-CN" altLang="en-US" dirty="0" smtClean="0">
                <a:solidFill>
                  <a:srgbClr val="0070C0"/>
                </a:solidFill>
              </a:rPr>
              <a:t>月</a:t>
            </a:r>
            <a:r>
              <a:rPr lang="en-US" altLang="zh-CN" dirty="0" smtClean="0">
                <a:solidFill>
                  <a:srgbClr val="0070C0"/>
                </a:solidFill>
              </a:rPr>
              <a:t>14</a:t>
            </a:r>
            <a:r>
              <a:rPr lang="zh-CN" altLang="en-US" dirty="0" smtClean="0">
                <a:solidFill>
                  <a:srgbClr val="0070C0"/>
                </a:solidFill>
              </a:rPr>
              <a:t>日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第一部分 信息修改或确认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zh-CN" dirty="0" smtClean="0">
                <a:solidFill>
                  <a:srgbClr val="002060"/>
                </a:solidFill>
              </a:rPr>
              <a:t>找到电脑桌面上电子监管码的图标</a:t>
            </a:r>
            <a:r>
              <a:rPr lang="en-US" altLang="zh-CN" dirty="0" smtClean="0">
                <a:solidFill>
                  <a:srgbClr val="002060"/>
                </a:solidFill>
              </a:rPr>
              <a:t>--------</a:t>
            </a:r>
            <a:r>
              <a:rPr lang="zh-CN" altLang="zh-CN" dirty="0" smtClean="0">
                <a:solidFill>
                  <a:srgbClr val="002060"/>
                </a:solidFill>
              </a:rPr>
              <a:t>双击打开</a:t>
            </a:r>
            <a:r>
              <a:rPr lang="en-US" altLang="zh-CN" dirty="0" smtClean="0">
                <a:solidFill>
                  <a:srgbClr val="002060"/>
                </a:solidFill>
              </a:rPr>
              <a:t>--------</a:t>
            </a:r>
            <a:r>
              <a:rPr lang="zh-CN" altLang="zh-CN" dirty="0" smtClean="0">
                <a:solidFill>
                  <a:srgbClr val="002060"/>
                </a:solidFill>
              </a:rPr>
              <a:t>点“击企业信息查询</a:t>
            </a:r>
            <a:r>
              <a:rPr lang="en-US" altLang="zh-CN" dirty="0" smtClean="0">
                <a:solidFill>
                  <a:srgbClr val="002060"/>
                </a:solidFill>
              </a:rPr>
              <a:t>”-------</a:t>
            </a:r>
            <a:r>
              <a:rPr lang="zh-CN" altLang="zh-CN" dirty="0" smtClean="0">
                <a:solidFill>
                  <a:srgbClr val="002060"/>
                </a:solidFill>
              </a:rPr>
              <a:t>输入密码（</a:t>
            </a:r>
            <a:r>
              <a:rPr lang="en-US" altLang="zh-CN" dirty="0" smtClean="0">
                <a:solidFill>
                  <a:srgbClr val="002060"/>
                </a:solidFill>
              </a:rPr>
              <a:t>88888888</a:t>
            </a:r>
            <a:r>
              <a:rPr lang="zh-CN" altLang="zh-CN" dirty="0" smtClean="0">
                <a:solidFill>
                  <a:srgbClr val="002060"/>
                </a:solidFill>
              </a:rPr>
              <a:t>）</a:t>
            </a:r>
            <a:r>
              <a:rPr lang="en-US" altLang="zh-CN" dirty="0" smtClean="0">
                <a:solidFill>
                  <a:srgbClr val="002060"/>
                </a:solidFill>
              </a:rPr>
              <a:t>------</a:t>
            </a:r>
            <a:r>
              <a:rPr lang="zh-CN" altLang="zh-CN" dirty="0" smtClean="0">
                <a:solidFill>
                  <a:srgbClr val="002060"/>
                </a:solidFill>
              </a:rPr>
              <a:t>下载控件</a:t>
            </a:r>
            <a:r>
              <a:rPr lang="en-US" altLang="zh-CN" dirty="0" smtClean="0">
                <a:solidFill>
                  <a:srgbClr val="002060"/>
                </a:solidFill>
              </a:rPr>
              <a:t>-----</a:t>
            </a:r>
            <a:r>
              <a:rPr lang="zh-CN" altLang="zh-CN" dirty="0" smtClean="0">
                <a:solidFill>
                  <a:srgbClr val="002060"/>
                </a:solidFill>
              </a:rPr>
              <a:t>安装</a:t>
            </a:r>
            <a:r>
              <a:rPr lang="en-US" altLang="zh-CN" dirty="0" smtClean="0">
                <a:solidFill>
                  <a:srgbClr val="002060"/>
                </a:solidFill>
              </a:rPr>
              <a:t>-----</a:t>
            </a:r>
            <a:r>
              <a:rPr lang="zh-CN" altLang="zh-CN" dirty="0" smtClean="0">
                <a:solidFill>
                  <a:srgbClr val="002060"/>
                </a:solidFill>
              </a:rPr>
              <a:t>进行企业信息页面，重点检查企业名称（电脑上的企业名称与手机短信上的企业名称，营业执照上的企业名称，三者必须一模一样，一字不差）；检查电脑下面的</a:t>
            </a:r>
            <a:r>
              <a:rPr lang="en-US" altLang="zh-CN" dirty="0" smtClean="0">
                <a:solidFill>
                  <a:srgbClr val="002060"/>
                </a:solidFill>
              </a:rPr>
              <a:t>”</a:t>
            </a:r>
            <a:r>
              <a:rPr lang="zh-CN" altLang="zh-CN" dirty="0" smtClean="0">
                <a:solidFill>
                  <a:srgbClr val="002060"/>
                </a:solidFill>
              </a:rPr>
              <a:t>企业联系人</a:t>
            </a:r>
            <a:r>
              <a:rPr lang="en-US" altLang="zh-CN" dirty="0" smtClean="0">
                <a:solidFill>
                  <a:srgbClr val="002060"/>
                </a:solidFill>
              </a:rPr>
              <a:t>”</a:t>
            </a:r>
            <a:r>
              <a:rPr lang="zh-CN" altLang="zh-CN" dirty="0" smtClean="0">
                <a:solidFill>
                  <a:srgbClr val="002060"/>
                </a:solidFill>
              </a:rPr>
              <a:t>的各项信息，如果店长已调任，必须改为先任店长</a:t>
            </a:r>
            <a:r>
              <a:rPr lang="en-US" altLang="zh-CN" dirty="0" smtClean="0">
                <a:solidFill>
                  <a:srgbClr val="002060"/>
                </a:solidFill>
              </a:rPr>
              <a:t>-----</a:t>
            </a:r>
            <a:r>
              <a:rPr lang="zh-CN" altLang="zh-CN" dirty="0" smtClean="0">
                <a:solidFill>
                  <a:srgbClr val="002060"/>
                </a:solidFill>
              </a:rPr>
              <a:t>信息核对或修改完毕后，点击</a:t>
            </a:r>
            <a:r>
              <a:rPr lang="en-US" altLang="zh-CN" dirty="0" smtClean="0">
                <a:solidFill>
                  <a:srgbClr val="002060"/>
                </a:solidFill>
              </a:rPr>
              <a:t>”</a:t>
            </a:r>
            <a:r>
              <a:rPr lang="zh-CN" altLang="zh-CN" dirty="0" smtClean="0">
                <a:solidFill>
                  <a:srgbClr val="002060"/>
                </a:solidFill>
              </a:rPr>
              <a:t>提交</a:t>
            </a:r>
            <a:r>
              <a:rPr lang="en-US" altLang="zh-CN" dirty="0" smtClean="0">
                <a:solidFill>
                  <a:srgbClr val="002060"/>
                </a:solidFill>
              </a:rPr>
              <a:t>”</a:t>
            </a:r>
            <a:r>
              <a:rPr lang="zh-CN" altLang="zh-CN" dirty="0" smtClean="0">
                <a:solidFill>
                  <a:srgbClr val="002060"/>
                </a:solidFill>
              </a:rPr>
              <a:t>。（如果登录多次，密码不对，请打电话咨询药监局或电子监管码平台</a:t>
            </a:r>
            <a:r>
              <a:rPr lang="en-US" altLang="zh-CN" dirty="0" smtClean="0">
                <a:solidFill>
                  <a:srgbClr val="002060"/>
                </a:solidFill>
              </a:rPr>
              <a:t>010-95001111</a:t>
            </a:r>
            <a:r>
              <a:rPr lang="zh-CN" altLang="zh-CN" dirty="0" smtClean="0">
                <a:solidFill>
                  <a:srgbClr val="002060"/>
                </a:solidFill>
              </a:rPr>
              <a:t>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第一步截图</a:t>
            </a:r>
            <a:endParaRPr lang="zh-CN" altLang="en-US" dirty="0"/>
          </a:p>
        </p:txBody>
      </p:sp>
      <p:pic>
        <p:nvPicPr>
          <p:cNvPr id="1027" name="Picture 3" descr="C:\Users\yy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7030A0"/>
                </a:solidFill>
              </a:rPr>
              <a:t>第二部分 登录确</a:t>
            </a:r>
            <a:r>
              <a:rPr lang="zh-CN" altLang="en-US" dirty="0" smtClean="0"/>
              <a:t>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4400" dirty="0" smtClean="0">
                <a:solidFill>
                  <a:srgbClr val="0070C0"/>
                </a:solidFill>
              </a:rPr>
              <a:t>在百度或其他浏览器中，登陆网站：</a:t>
            </a:r>
            <a:r>
              <a:rPr lang="en-US" altLang="zh-CN" sz="4400" dirty="0" smtClean="0">
                <a:solidFill>
                  <a:srgbClr val="0070C0"/>
                </a:solidFill>
              </a:rPr>
              <a:t>www.drugdmin.com----</a:t>
            </a:r>
            <a:r>
              <a:rPr lang="zh-CN" altLang="zh-CN" sz="4400" dirty="0" smtClean="0">
                <a:solidFill>
                  <a:srgbClr val="0070C0"/>
                </a:solidFill>
              </a:rPr>
              <a:t>点击“资料补齐进程查询</a:t>
            </a:r>
            <a:r>
              <a:rPr lang="en-US" altLang="zh-CN" sz="4400" dirty="0" smtClean="0">
                <a:solidFill>
                  <a:srgbClr val="0070C0"/>
                </a:solidFill>
              </a:rPr>
              <a:t>”----</a:t>
            </a:r>
            <a:r>
              <a:rPr lang="zh-CN" altLang="zh-CN" sz="4400" dirty="0" smtClean="0">
                <a:solidFill>
                  <a:srgbClr val="0070C0"/>
                </a:solidFill>
              </a:rPr>
              <a:t>输入店长手机上药监局发的短信：用户名以及初始密码</a:t>
            </a:r>
            <a:r>
              <a:rPr lang="en-US" altLang="zh-CN" sz="4400" dirty="0" smtClean="0">
                <a:solidFill>
                  <a:srgbClr val="0070C0"/>
                </a:solidFill>
              </a:rPr>
              <a:t>-----</a:t>
            </a:r>
            <a:r>
              <a:rPr lang="zh-CN" altLang="zh-CN" sz="4400" dirty="0" smtClean="0">
                <a:solidFill>
                  <a:srgbClr val="0070C0"/>
                </a:solidFill>
              </a:rPr>
              <a:t>登录</a:t>
            </a:r>
            <a:r>
              <a:rPr lang="en-US" altLang="zh-CN" sz="4400" dirty="0" smtClean="0">
                <a:solidFill>
                  <a:srgbClr val="0070C0"/>
                </a:solidFill>
              </a:rPr>
              <a:t>---OK</a:t>
            </a:r>
            <a:endParaRPr lang="zh-CN" altLang="zh-CN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第二部分截图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yy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第二部分截图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yy\Desktop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</a:rPr>
              <a:t>第三部分截图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yy\Desktop\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210</Words>
  <Application>Microsoft Office PowerPoint</Application>
  <PresentationFormat>全屏显示(4:3)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片区电子监管码操作指导</vt:lpstr>
      <vt:lpstr>第一部分 信息修改或确认</vt:lpstr>
      <vt:lpstr>第一步截图</vt:lpstr>
      <vt:lpstr>第二部分 登录确认</vt:lpstr>
      <vt:lpstr>第二部分截图</vt:lpstr>
      <vt:lpstr>第二部分截图</vt:lpstr>
      <vt:lpstr>第三部分截图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片区电子监管码操作指导</dc:title>
  <dc:creator>yy</dc:creator>
  <cp:lastModifiedBy>yy</cp:lastModifiedBy>
  <cp:revision>2</cp:revision>
  <dcterms:created xsi:type="dcterms:W3CDTF">2015-12-13T15:54:28Z</dcterms:created>
  <dcterms:modified xsi:type="dcterms:W3CDTF">2015-12-13T16:06:01Z</dcterms:modified>
</cp:coreProperties>
</file>