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706" autoAdjust="0"/>
  </p:normalViewPr>
  <p:slideViewPr>
    <p:cSldViewPr>
      <p:cViewPr varScale="1">
        <p:scale>
          <a:sx n="85" d="100"/>
          <a:sy n="85" d="100"/>
        </p:scale>
        <p:origin x="-15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FE8D-9420-4714-B36F-8B3E7174DE52}" type="datetimeFigureOut">
              <a:rPr lang="zh-CN" altLang="en-US" smtClean="0"/>
              <a:pPr/>
              <a:t>2014-1-17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589A-9CDF-4783-A1D2-1548C746CB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FE8D-9420-4714-B36F-8B3E7174DE52}" type="datetimeFigureOut">
              <a:rPr lang="zh-CN" altLang="en-US" smtClean="0"/>
              <a:pPr/>
              <a:t>2014-1-17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589A-9CDF-4783-A1D2-1548C746CB6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FE8D-9420-4714-B36F-8B3E7174DE52}" type="datetimeFigureOut">
              <a:rPr lang="zh-CN" altLang="en-US" smtClean="0"/>
              <a:pPr/>
              <a:t>2014-1-17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589A-9CDF-4783-A1D2-1548C746CB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8FAFFE8D-9420-4714-B36F-8B3E7174DE52}" type="datetimeFigureOut">
              <a:rPr lang="zh-CN" altLang="en-US" smtClean="0"/>
              <a:pPr/>
              <a:t>2014-1-17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589A-9CDF-4783-A1D2-1548C746CB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FE8D-9420-4714-B36F-8B3E7174DE52}" type="datetimeFigureOut">
              <a:rPr lang="zh-CN" altLang="en-US" smtClean="0"/>
              <a:pPr/>
              <a:t>2014-1-17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589A-9CDF-4783-A1D2-1548C746CB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FE8D-9420-4714-B36F-8B3E7174DE52}" type="datetimeFigureOut">
              <a:rPr lang="zh-CN" altLang="en-US" smtClean="0"/>
              <a:pPr/>
              <a:t>2014-1-17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589A-9CDF-4783-A1D2-1548C746CB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FE8D-9420-4714-B36F-8B3E7174DE52}" type="datetimeFigureOut">
              <a:rPr lang="zh-CN" altLang="en-US" smtClean="0"/>
              <a:pPr/>
              <a:t>2014-1-17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589A-9CDF-4783-A1D2-1548C746CB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FE8D-9420-4714-B36F-8B3E7174DE52}" type="datetimeFigureOut">
              <a:rPr lang="zh-CN" altLang="en-US" smtClean="0"/>
              <a:pPr/>
              <a:t>2014-1-17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589A-9CDF-4783-A1D2-1548C746CB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FE8D-9420-4714-B36F-8B3E7174DE52}" type="datetimeFigureOut">
              <a:rPr lang="zh-CN" altLang="en-US" smtClean="0"/>
              <a:pPr/>
              <a:t>2014-1-17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589A-9CDF-4783-A1D2-1548C746CB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FE8D-9420-4714-B36F-8B3E7174DE52}" type="datetimeFigureOut">
              <a:rPr lang="zh-CN" altLang="en-US" smtClean="0"/>
              <a:pPr/>
              <a:t>2014-1-17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589A-9CDF-4783-A1D2-1548C746CB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FE8D-9420-4714-B36F-8B3E7174DE52}" type="datetimeFigureOut">
              <a:rPr lang="zh-CN" altLang="en-US" smtClean="0"/>
              <a:pPr/>
              <a:t>2014-1-17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589A-9CDF-4783-A1D2-1548C746CB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8FAFFE8D-9420-4714-B36F-8B3E7174DE52}" type="datetimeFigureOut">
              <a:rPr lang="zh-CN" altLang="en-US" smtClean="0"/>
              <a:pPr/>
              <a:t>2014-1-17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A346589A-9CDF-4783-A1D2-1548C746CB6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5000" b="-3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6132952" cy="1470025"/>
          </a:xfrm>
        </p:spPr>
        <p:txBody>
          <a:bodyPr/>
          <a:lstStyle/>
          <a:p>
            <a:r>
              <a:rPr lang="en-US" altLang="zh-CN" dirty="0" smtClean="0"/>
              <a:t>                          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143108" y="5143512"/>
            <a:ext cx="5064977" cy="357190"/>
          </a:xfrm>
        </p:spPr>
        <p:txBody>
          <a:bodyPr>
            <a:noAutofit/>
          </a:bodyPr>
          <a:lstStyle/>
          <a:p>
            <a:r>
              <a:rPr lang="zh-CN" altLang="en-US" sz="4400" smtClean="0">
                <a:solidFill>
                  <a:srgbClr val="FF0000"/>
                </a:solidFill>
              </a:rPr>
              <a:t>祝願大家新年快樂</a:t>
            </a:r>
            <a:r>
              <a:rPr lang="en-US" altLang="zh-CN" sz="4400" smtClean="0">
                <a:solidFill>
                  <a:srgbClr val="FF0000"/>
                </a:solidFill>
              </a:rPr>
              <a:t>,</a:t>
            </a:r>
            <a:r>
              <a:rPr lang="zh-CN" altLang="en-US" sz="4400" smtClean="0">
                <a:solidFill>
                  <a:srgbClr val="FF0000"/>
                </a:solidFill>
              </a:rPr>
              <a:t>馬到成功</a:t>
            </a:r>
            <a:r>
              <a:rPr lang="en-US" altLang="zh-CN" sz="4400" smtClean="0">
                <a:solidFill>
                  <a:srgbClr val="FF0000"/>
                </a:solidFill>
              </a:rPr>
              <a:t>!</a:t>
            </a:r>
            <a:endParaRPr lang="zh-CN" altLang="en-US" sz="4400">
              <a:solidFill>
                <a:srgbClr val="FF0000"/>
              </a:solidFill>
            </a:endParaRPr>
          </a:p>
        </p:txBody>
      </p:sp>
      <p:pic>
        <p:nvPicPr>
          <p:cNvPr id="4" name="图片 3" descr="三亚 64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9940483">
            <a:off x="289906" y="236413"/>
            <a:ext cx="2969327" cy="198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71868" y="1000108"/>
            <a:ext cx="6995221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      我是</a:t>
            </a:r>
            <a:r>
              <a:rPr lang="zh-CN" altLang="en-US" sz="4400" dirty="0" smtClean="0">
                <a:solidFill>
                  <a:srgbClr val="FF0000"/>
                </a:solidFill>
              </a:rPr>
              <a:t>黄玲，</a:t>
            </a:r>
            <a:r>
              <a:rPr lang="zh-CN" altLang="en-US" sz="2400" dirty="0" smtClean="0"/>
              <a:t>来自红星店</a:t>
            </a:r>
            <a:r>
              <a:rPr lang="en-US" altLang="zh-CN" sz="2400" dirty="0" smtClean="0"/>
              <a:t>.</a:t>
            </a:r>
            <a:r>
              <a:rPr lang="zh-CN" altLang="en-US" sz="2400" dirty="0" smtClean="0"/>
              <a:t>今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sz="2400" dirty="0" smtClean="0"/>
              <a:t>年</a:t>
            </a:r>
            <a:r>
              <a:rPr lang="en-US" altLang="zh-CN" sz="2400" dirty="0" smtClean="0"/>
              <a:t>31</a:t>
            </a:r>
            <a:r>
              <a:rPr lang="zh-CN" altLang="en-US" sz="2400" dirty="0" smtClean="0"/>
              <a:t>岁</a:t>
            </a:r>
            <a:r>
              <a:rPr lang="en-US" altLang="zh-CN" sz="2400" dirty="0" smtClean="0"/>
              <a:t>.</a:t>
            </a:r>
            <a:r>
              <a:rPr lang="zh-CN" altLang="en-US" sz="2400" dirty="0" smtClean="0"/>
              <a:t>现担任红星店店长一职</a:t>
            </a:r>
            <a:r>
              <a:rPr lang="en-US" altLang="zh-CN" sz="2400" dirty="0" smtClean="0"/>
              <a:t>.</a:t>
            </a:r>
            <a:r>
              <a:rPr lang="zh-CN" altLang="en-US" sz="2400" dirty="0" smtClean="0"/>
              <a:t>我于</a:t>
            </a:r>
            <a:endParaRPr lang="en-US" altLang="zh-CN" sz="2400" dirty="0"/>
          </a:p>
          <a:p>
            <a:r>
              <a:rPr lang="en-US" altLang="zh-CN" sz="2400" dirty="0" smtClean="0"/>
              <a:t>2010</a:t>
            </a:r>
            <a:r>
              <a:rPr lang="zh-CN" altLang="en-US" sz="2400" dirty="0" smtClean="0"/>
              <a:t>年进入公司</a:t>
            </a:r>
            <a:r>
              <a:rPr lang="en-US" altLang="zh-CN" sz="2400" dirty="0" smtClean="0"/>
              <a:t>,</a:t>
            </a:r>
            <a:r>
              <a:rPr lang="zh-CN" altLang="en-US" sz="2400" dirty="0" smtClean="0"/>
              <a:t>在公司领导和同事</a:t>
            </a:r>
            <a:endParaRPr lang="en-US" altLang="zh-CN" sz="2400" dirty="0" smtClean="0"/>
          </a:p>
          <a:p>
            <a:r>
              <a:rPr lang="zh-CN" altLang="en-US" sz="2400" dirty="0" smtClean="0"/>
              <a:t>们的鼓励下于</a:t>
            </a:r>
            <a:r>
              <a:rPr lang="en-US" altLang="zh-CN" sz="2400" dirty="0" smtClean="0"/>
              <a:t>2013</a:t>
            </a:r>
            <a:r>
              <a:rPr lang="zh-CN" altLang="en-US" sz="2400" dirty="0" smtClean="0"/>
              <a:t>年取得执业药师</a:t>
            </a:r>
            <a:endParaRPr lang="en-US" altLang="zh-CN" sz="2400" dirty="0" smtClean="0"/>
          </a:p>
          <a:p>
            <a:r>
              <a:rPr lang="zh-CN" altLang="en-US" sz="2400" dirty="0" smtClean="0"/>
              <a:t>资格证</a:t>
            </a:r>
            <a:r>
              <a:rPr lang="en-US" altLang="zh-CN" sz="2400" dirty="0" smtClean="0"/>
              <a:t>.</a:t>
            </a:r>
            <a:r>
              <a:rPr lang="zh-CN" altLang="en-US" sz="2400" dirty="0" smtClean="0"/>
              <a:t>在</a:t>
            </a:r>
            <a:r>
              <a:rPr lang="en-US" altLang="zh-CN" sz="2400" dirty="0" smtClean="0"/>
              <a:t>2013</a:t>
            </a:r>
            <a:r>
              <a:rPr lang="zh-CN" altLang="en-US" sz="2400" dirty="0" smtClean="0"/>
              <a:t>年</a:t>
            </a:r>
            <a:r>
              <a:rPr lang="en-US" altLang="zh-CN" sz="2400" dirty="0" smtClean="0"/>
              <a:t>11</a:t>
            </a:r>
            <a:r>
              <a:rPr lang="zh-CN" altLang="en-US" sz="2400" dirty="0" smtClean="0"/>
              <a:t>月参加桐君阁</a:t>
            </a:r>
            <a:endParaRPr lang="en-US" altLang="zh-CN" sz="2400" dirty="0" smtClean="0"/>
          </a:p>
          <a:p>
            <a:r>
              <a:rPr lang="zh-CN" altLang="en-US" sz="2400" dirty="0" smtClean="0"/>
              <a:t>举办的中药知识技能竞赛中获得二</a:t>
            </a:r>
            <a:endParaRPr lang="en-US" altLang="zh-CN" sz="2400" dirty="0" smtClean="0"/>
          </a:p>
          <a:p>
            <a:r>
              <a:rPr lang="zh-CN" altLang="en-US" sz="2400" dirty="0"/>
              <a:t>等</a:t>
            </a:r>
            <a:r>
              <a:rPr lang="zh-CN" altLang="en-US" sz="2400" dirty="0" smtClean="0"/>
              <a:t>奖</a:t>
            </a:r>
            <a:r>
              <a:rPr lang="en-US" altLang="zh-CN" sz="2400" dirty="0" smtClean="0"/>
              <a:t>.</a:t>
            </a:r>
            <a:r>
              <a:rPr lang="zh-CN" altLang="en-US" sz="2400" dirty="0" smtClean="0"/>
              <a:t>谢谢领导给予我的肯定</a:t>
            </a:r>
            <a:r>
              <a:rPr lang="en-US" altLang="zh-CN" sz="2400" dirty="0" smtClean="0"/>
              <a:t>. </a:t>
            </a:r>
          </a:p>
          <a:p>
            <a:endParaRPr lang="en-US" altLang="zh-CN" sz="2400" dirty="0" smtClean="0"/>
          </a:p>
          <a:p>
            <a:endParaRPr lang="zh-CN" altLang="en-US" sz="2400" dirty="0"/>
          </a:p>
        </p:txBody>
      </p:sp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57</TotalTime>
  <Words>88</Words>
  <Application>Microsoft Office PowerPoint</Application>
  <PresentationFormat>全屏显示(4:3)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暗香扑面</vt:lpstr>
      <vt:lpstr>                          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微软用户</cp:lastModifiedBy>
  <cp:revision>10</cp:revision>
  <dcterms:created xsi:type="dcterms:W3CDTF">2014-01-17T11:38:00Z</dcterms:created>
  <dcterms:modified xsi:type="dcterms:W3CDTF">2014-01-17T13:14:12Z</dcterms:modified>
</cp:coreProperties>
</file>