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</p:sldMasterIdLst>
  <p:notesMasterIdLst>
    <p:notesMasterId r:id="rId12"/>
  </p:notesMasterIdLst>
  <p:handoutMasterIdLst>
    <p:handoutMasterId r:id="rId13"/>
  </p:handoutMasterIdLst>
  <p:sldIdLst>
    <p:sldId id="257" r:id="rId4"/>
    <p:sldId id="406" r:id="rId5"/>
    <p:sldId id="400" r:id="rId6"/>
    <p:sldId id="401" r:id="rId7"/>
    <p:sldId id="404" r:id="rId8"/>
    <p:sldId id="405" r:id="rId9"/>
    <p:sldId id="407" r:id="rId10"/>
    <p:sldId id="40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2C5D98"/>
    <a:srgbClr val="7083A2"/>
    <a:srgbClr val="FFFF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2" autoAdjust="0"/>
    <p:restoredTop sz="90584" autoAdjust="0"/>
  </p:normalViewPr>
  <p:slideViewPr>
    <p:cSldViewPr>
      <p:cViewPr>
        <p:scale>
          <a:sx n="60" d="100"/>
          <a:sy n="60" d="100"/>
        </p:scale>
        <p:origin x="-1806" y="-186"/>
      </p:cViewPr>
      <p:guideLst>
        <p:guide orient="horz" pos="1056"/>
        <p:guide orient="horz" pos="768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95CD1-19BA-44A4-86B4-203EB7DE6F80}" type="datetimeFigureOut">
              <a:rPr lang="zh-CN" altLang="en-US" smtClean="0"/>
              <a:pPr/>
              <a:t>2013-5-27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F3D3D-368E-43F4-88CE-DABA7C1656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1174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18C6-AD37-4CD6-B8FF-246F67A7FB8F}" type="datetimeFigureOut">
              <a:rPr lang="zh-CN" altLang="en-US" smtClean="0"/>
              <a:pPr/>
              <a:t>2013-5-27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2E40D-E274-4F01-8C6D-CA7207C9060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0568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56E36-A706-4F3B-ABE5-B16833003995}" type="slidenum">
              <a:rPr lang="en-US" altLang="zh-CN">
                <a:solidFill>
                  <a:prstClr val="black"/>
                </a:solidFill>
              </a:rPr>
              <a:pPr/>
              <a:t>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fontAlgn="base">
              <a:spcBef>
                <a:spcPct val="0"/>
              </a:spcBef>
              <a:spcAft>
                <a:spcPct val="0"/>
              </a:spcAft>
            </a:pPr>
            <a:fld id="{98138485-AF3B-4BC7-888A-6767D13A3482}" type="slidenum">
              <a:rPr lang="en-US" altLang="zh-CN" sz="1200" smtClean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pPr algn="r" defTabSz="9318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 sz="1200" smtClean="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</p:spPr>
        <p:txBody>
          <a:bodyPr lIns="93177" tIns="46589" rIns="93177" bIns="46589"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56E36-A706-4F3B-ABE5-B16833003995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fontAlgn="base">
              <a:spcBef>
                <a:spcPct val="0"/>
              </a:spcBef>
              <a:spcAft>
                <a:spcPct val="0"/>
              </a:spcAft>
            </a:pPr>
            <a:fld id="{98138485-AF3B-4BC7-888A-6767D13A3482}" type="slidenum">
              <a:rPr lang="en-US" altLang="zh-CN" sz="1200" smtClean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pPr algn="r" defTabSz="93186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 sz="1200" smtClean="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</p:spPr>
        <p:txBody>
          <a:bodyPr lIns="93177" tIns="46589" rIns="93177" bIns="46589"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56E36-A706-4F3B-ABE5-B16833003995}" type="slidenum">
              <a:rPr lang="en-US" altLang="zh-CN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9091" name="Rectangle 7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fontAlgn="base">
              <a:spcBef>
                <a:spcPct val="0"/>
              </a:spcBef>
              <a:spcAft>
                <a:spcPct val="0"/>
              </a:spcAft>
            </a:pPr>
            <a:fld id="{98138485-AF3B-4BC7-888A-6767D13A3482}" type="slidenum">
              <a:rPr lang="en-US" altLang="zh-CN" sz="1200" smtClean="0">
                <a:solidFill>
                  <a:prstClr val="black"/>
                </a:solidFill>
                <a:latin typeface="Arial" pitchFamily="34" charset="0"/>
                <a:ea typeface="ヒラギノ角ゴ Pro W3"/>
                <a:cs typeface="ヒラギノ角ゴ Pro W3"/>
              </a:rPr>
              <a:pPr algn="r" defTabSz="93186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 sz="1200" smtClean="0">
              <a:solidFill>
                <a:prstClr val="black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ln/>
        </p:spPr>
        <p:txBody>
          <a:bodyPr lIns="93177" tIns="46589" rIns="93177" bIns="46589"/>
          <a:lstStyle/>
          <a:p>
            <a:pPr eaLnBrk="1" hangingPunct="1"/>
            <a:endParaRPr lang="zh-CN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3"/>
            <a:ext cx="2057400" cy="58594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3"/>
            <a:ext cx="6019800" cy="58594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F099416-3129-44AE-8511-79AE67588642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53A61AD-9F8B-432A-9EE4-95312BC82E7A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2E74B10-9530-45DB-AEDE-63A310AE1157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5"/>
            <a:ext cx="4038600" cy="5092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5"/>
            <a:ext cx="4038600" cy="5092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24D2268C-E087-4DD4-8636-66674C3A8ACE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8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B68E138-71BC-450A-B5E0-A1FE0AD1490B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2CA0C0C-BA6F-4DFE-BF33-B37A60ECFA0E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3BCCDAE-F170-469B-AFA7-D437BD54157E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05C9D99-13FA-4792-96F2-4B29B98CAA8D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8EC8FD4C-22F2-4E64-9BAE-E978460A7A4A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6771AF5-89AE-44AD-A4C9-8F6D11E93B8C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3"/>
            <a:ext cx="2057400" cy="58594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3"/>
            <a:ext cx="6019800" cy="58594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782FCF4-6320-403E-A3B3-1F9032D006E3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1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2EFF1AB-7E11-44D0-935F-BD40323F5BB8}" type="datetimeFigureOut">
              <a:rPr lang="zh-CN" altLang="en-US" kern="1200">
                <a:latin typeface="Arial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2013-5-27</a:t>
            </a:fld>
            <a:endParaRPr lang="en-US" altLang="zh-CN" kern="120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120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863F732-4E9C-485B-96C2-CD589671317C}" type="slidenum">
              <a:rPr lang="zh-CN" altLang="en-US" sz="1200" kern="1200">
                <a:solidFill>
                  <a:srgbClr val="FFFFFF"/>
                </a:solidFill>
                <a:latin typeface="Arial" pitchFamily="34" charset="0"/>
              </a:rPr>
              <a:pPr algn="r" rtl="0">
                <a:defRPr/>
              </a:pPr>
              <a:t>‹#›</a:t>
            </a:fld>
            <a:endParaRPr lang="en-US" altLang="zh-CN" sz="1200" kern="120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99416-3129-44AE-8511-79AE675886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61AD-9F8B-432A-9EE4-95312BC82E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4B10-9530-45DB-AEDE-63A310AE115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5"/>
            <a:ext cx="4038600" cy="5092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5"/>
            <a:ext cx="4038600" cy="50926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268C-E087-4DD4-8636-66674C3A8AC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1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8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E138-71BC-450A-B5E0-A1FE0AD1490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0C0C-BA6F-4DFE-BF33-B37A60ECFA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CDAE-F170-469B-AFA7-D437BD5415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9D99-13FA-4792-96F2-4B29B98CAA8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8FD4C-22F2-4E64-9BAE-E978460A7A4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71AF5-89AE-44AD-A4C9-8F6D11E93B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66703"/>
            <a:ext cx="2057400" cy="58594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6703"/>
            <a:ext cx="6019800" cy="58594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FCF4-6320-403E-A3B3-1F9032D006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1"/>
            <a:ext cx="8229600" cy="1143001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EFF1AB-7E11-44D0-935F-BD40323F5BB8}" type="datetimeFigureOut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2013-5-27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a typeface="ヒラギノ角ゴ Pro W3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3F732-4E9C-485B-96C2-CD589671317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3463"/>
            <a:ext cx="4038600" cy="509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685802"/>
            <a:ext cx="9144000" cy="522763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5913437"/>
            <a:ext cx="9144000" cy="944563"/>
          </a:xfrm>
          <a:prstGeom prst="rect">
            <a:avLst/>
          </a:prstGeom>
          <a:solidFill>
            <a:srgbClr val="0038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11" name="Rectangle 3"/>
          <p:cNvSpPr/>
          <p:nvPr/>
        </p:nvSpPr>
        <p:spPr>
          <a:xfrm>
            <a:off x="0" y="1"/>
            <a:ext cx="9144000" cy="639763"/>
          </a:xfrm>
          <a:prstGeom prst="rect">
            <a:avLst/>
          </a:prstGeom>
          <a:gradFill flip="none" rotWithShape="1">
            <a:gsLst>
              <a:gs pos="0">
                <a:srgbClr val="0077B0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4"/>
          <p:cNvSpPr/>
          <p:nvPr/>
        </p:nvSpPr>
        <p:spPr>
          <a:xfrm>
            <a:off x="0" y="612778"/>
            <a:ext cx="9144000" cy="73025"/>
          </a:xfrm>
          <a:prstGeom prst="rect">
            <a:avLst/>
          </a:prstGeom>
          <a:solidFill>
            <a:srgbClr val="94D0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438" name="Picture 8" descr="Untitled-1.wmf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7177"/>
            <a:ext cx="2971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1"/>
            <a:ext cx="9144000" cy="639763"/>
          </a:xfrm>
          <a:prstGeom prst="rect">
            <a:avLst/>
          </a:prstGeom>
          <a:solidFill>
            <a:srgbClr val="00387B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srgbClr val="000000"/>
              </a:solidFill>
              <a:ea typeface="ヒラギノ角ゴ Pro W3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0" y="612778"/>
            <a:ext cx="9144000" cy="73025"/>
          </a:xfrm>
          <a:prstGeom prst="rect">
            <a:avLst/>
          </a:prstGeom>
          <a:solidFill>
            <a:srgbClr val="94D0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8"/>
          <p:cNvSpPr/>
          <p:nvPr/>
        </p:nvSpPr>
        <p:spPr>
          <a:xfrm>
            <a:off x="0" y="612778"/>
            <a:ext cx="9144000" cy="73025"/>
          </a:xfrm>
          <a:prstGeom prst="rect">
            <a:avLst/>
          </a:prstGeom>
          <a:solidFill>
            <a:srgbClr val="94D0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9"/>
          <p:cNvSpPr/>
          <p:nvPr/>
        </p:nvSpPr>
        <p:spPr>
          <a:xfrm>
            <a:off x="0" y="5913441"/>
            <a:ext cx="9144000" cy="73025"/>
          </a:xfrm>
          <a:prstGeom prst="rect">
            <a:avLst/>
          </a:prstGeom>
          <a:solidFill>
            <a:srgbClr val="94D0F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443" name="Picture 12" descr="ConsumerHealth_rgb_neg_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950" y="1150941"/>
            <a:ext cx="6146800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6701"/>
            <a:ext cx="8229600" cy="61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844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33463"/>
            <a:ext cx="82296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81C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0088CE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6701"/>
            <a:ext cx="8229600" cy="61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33465"/>
            <a:ext cx="8229600" cy="509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063" y="635317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pitchFamily="34" charset="0"/>
                <a:ea typeface="ヒラギノ角ゴ Pro W3"/>
                <a:cs typeface="+mn-cs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3CE72E6-6AF4-4952-B5C2-4A20F3C8A257}" type="slidenum">
              <a:rPr lang="zh-CN" altLang="en-US" kern="1200"/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 kern="1200"/>
          </a:p>
        </p:txBody>
      </p:sp>
      <p:pic>
        <p:nvPicPr>
          <p:cNvPr id="12293" name="Picture 5" descr="ConsumerHealth_rgb_neg_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775" y="6362704"/>
            <a:ext cx="2489200" cy="35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0" y="963613"/>
            <a:ext cx="9144000" cy="0"/>
          </a:xfrm>
          <a:prstGeom prst="line">
            <a:avLst/>
          </a:prstGeom>
          <a:noFill/>
          <a:ln w="38100">
            <a:solidFill>
              <a:srgbClr val="006396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宋体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6254751"/>
            <a:ext cx="9144000" cy="0"/>
          </a:xfrm>
          <a:prstGeom prst="line">
            <a:avLst/>
          </a:prstGeom>
          <a:noFill/>
          <a:ln w="38100">
            <a:solidFill>
              <a:srgbClr val="006396"/>
            </a:solidFill>
            <a:round/>
            <a:headEnd/>
            <a:tailEnd/>
          </a:ln>
          <a:effectLst/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宋体"/>
            </a:endParaRPr>
          </a:p>
        </p:txBody>
      </p:sp>
      <p:pic>
        <p:nvPicPr>
          <p:cNvPr id="12296" name="Picture 8" descr="ConsumerHealthcare_CMYK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8" y="6378579"/>
            <a:ext cx="26082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81C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0088CE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6701"/>
            <a:ext cx="8229600" cy="61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33465"/>
            <a:ext cx="8229600" cy="5092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063" y="635317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pitchFamily="34" charset="0"/>
                <a:ea typeface="ヒラギノ角ゴ Pro W3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E72E6-6AF4-4952-B5C2-4A20F3C8A25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pic>
        <p:nvPicPr>
          <p:cNvPr id="12293" name="Picture 5" descr="ConsumerHealth_rgb_neg_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4775" y="6362704"/>
            <a:ext cx="2489200" cy="35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0" y="963613"/>
            <a:ext cx="9144000" cy="0"/>
          </a:xfrm>
          <a:prstGeom prst="line">
            <a:avLst/>
          </a:prstGeom>
          <a:noFill/>
          <a:ln w="38100">
            <a:solidFill>
              <a:srgbClr val="006396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0" y="6254751"/>
            <a:ext cx="9144000" cy="0"/>
          </a:xfrm>
          <a:prstGeom prst="line">
            <a:avLst/>
          </a:prstGeom>
          <a:noFill/>
          <a:ln w="38100">
            <a:solidFill>
              <a:srgbClr val="006396"/>
            </a:solidFill>
            <a:round/>
            <a:headEnd/>
            <a:tailEnd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6" name="Picture 8" descr="ConsumerHealthcare_CMYK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1908" y="6378579"/>
            <a:ext cx="26082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  <a:ea typeface="宋体" pitchFamily="2" charset="-122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81C6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rgbClr val="0088CE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8200" y="2407995"/>
            <a:ext cx="7700986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北京卫视</a:t>
            </a:r>
            <a:r>
              <a:rPr lang="en-US" altLang="zh-CN" sz="3200" b="1" dirty="0" smtClean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《</a:t>
            </a:r>
            <a:r>
              <a:rPr lang="zh-CN" altLang="en-US" sz="3200" b="1" dirty="0" smtClean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养生堂</a:t>
            </a:r>
            <a:r>
              <a:rPr lang="en-US" altLang="zh-CN" sz="3200" b="1" dirty="0" smtClean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8F7F2"/>
                </a:solidFill>
                <a:ea typeface="微软雅黑" pitchFamily="34" charset="-122"/>
                <a:cs typeface="Arial" pitchFamily="34" charset="0"/>
              </a:rPr>
              <a:t>善存健康巡讲系列活动</a:t>
            </a:r>
            <a:endParaRPr lang="en-US" altLang="zh-CN" sz="3200" b="1" dirty="0" smtClean="0">
              <a:solidFill>
                <a:srgbClr val="F8F7F2"/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4005064"/>
            <a:ext cx="4344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生动</a:t>
            </a:r>
            <a:r>
              <a:rPr lang="zh-CN" altLang="en-US" sz="3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化物料使用指引</a:t>
            </a:r>
            <a:endParaRPr lang="zh-CN" altLang="en-US" sz="3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49530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2013.5</a:t>
            </a:r>
          </a:p>
          <a:p>
            <a:pPr algn="ctr"/>
            <a:r>
              <a:rPr lang="en-US" altLang="zh-CN" sz="20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Joshua</a:t>
            </a:r>
            <a:endParaRPr lang="zh-CN" altLang="en-US" sz="20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649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第一步、生动化物料使用指引</a:t>
            </a:r>
            <a:endParaRPr lang="en-US" altLang="zh-CN" sz="36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PS</a:t>
            </a:r>
            <a:r>
              <a:rPr lang="zh-CN" altLang="en-US" sz="3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：物料到店后，立即使用</a:t>
            </a:r>
            <a:endParaRPr lang="zh-CN" altLang="en-US" sz="3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6701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前期</a:t>
            </a: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海报：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470*687mm</a:t>
            </a:r>
            <a:endParaRPr kumimoji="1"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1" name="Picture 1" descr="C:\pfizer\Cen\银养专家团\店内物料设计\final\海报 海报纸 0.6x0.9Mx8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393251" cy="5087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895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6701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宣传</a:t>
            </a: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单页 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双面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A4</a:t>
            </a:r>
            <a:endParaRPr kumimoji="1"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337" name="Picture 1" descr="C:\pfizer\Cen\银养专家团\店内物料设计\final\宣传单页 背面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8379" y="1196752"/>
            <a:ext cx="3718037" cy="5040560"/>
          </a:xfrm>
          <a:prstGeom prst="rect">
            <a:avLst/>
          </a:prstGeom>
          <a:noFill/>
        </p:spPr>
      </p:pic>
      <p:pic>
        <p:nvPicPr>
          <p:cNvPr id="14338" name="Picture 2" descr="C:\pfizer\Cen\银养专家团\店内物料设计\final\宣传单页  正面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705424" cy="5031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0022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6701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展架：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1.6*0.6m</a:t>
            </a:r>
            <a:endParaRPr kumimoji="1"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5" name="Picture 1" descr="C:\pfizer\Cen\银养专家团\店内物料设计\final\X 展架 0.6x1.6x55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2016224" cy="5376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245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6701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货架</a:t>
            </a: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插卡：</a:t>
            </a:r>
            <a:r>
              <a:rPr kumimoji="1"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140*80mm</a:t>
            </a:r>
            <a:endParaRPr kumimoji="1"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3412" y="571500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门店使用</a:t>
            </a:r>
            <a:endParaRPr lang="zh-CN" alt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2214546" y="4415082"/>
            <a:ext cx="1800000" cy="18000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PVC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透明条</a:t>
            </a:r>
            <a:endParaRPr lang="en-US" altLang="zh-CN" sz="16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（</a:t>
            </a:r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50*50mm</a:t>
            </a:r>
            <a:r>
              <a:rPr lang="zh-CN" altLang="en-US" sz="1600" dirty="0" smtClean="0">
                <a:latin typeface="Arial" pitchFamily="34" charset="0"/>
                <a:cs typeface="Arial" pitchFamily="34" charset="0"/>
              </a:rPr>
              <a:t>）</a:t>
            </a:r>
            <a:endParaRPr kumimoji="0" lang="zh-CN" altLang="en-US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7112"/>
            <a:ext cx="50339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04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56490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第二步、人员招募</a:t>
            </a:r>
            <a:endParaRPr lang="en-US" altLang="zh-CN" sz="36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3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PS</a:t>
            </a:r>
            <a:r>
              <a:rPr lang="zh-CN" altLang="en-US" sz="36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：使用附件表格，登记参会人员，活动现场根据名单发门票</a:t>
            </a:r>
            <a:endParaRPr lang="zh-CN" altLang="en-US" sz="36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66701"/>
            <a:ext cx="8229600" cy="5232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kumimoji="1"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参会人员登记表</a:t>
            </a:r>
            <a:endParaRPr kumimoji="1"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411760" y="2636912"/>
          <a:ext cx="3314477" cy="2589435"/>
        </p:xfrm>
        <a:graphic>
          <a:graphicData uri="http://schemas.openxmlformats.org/presentationml/2006/ole">
            <p:oleObj spid="_x0000_s63490" name="Worksheet" showAsIcon="1" r:id="rId3" imgW="914400" imgH="71424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404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宋体"/>
        <a:cs typeface="ヒラギノ角ゴ Pro W3"/>
      </a:majorFont>
      <a:minorFont>
        <a:latin typeface="Arial"/>
        <a:ea typeface="宋体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宋体"/>
        <a:cs typeface="ヒラギノ角ゴ Pro W3"/>
      </a:majorFont>
      <a:minorFont>
        <a:latin typeface="Arial"/>
        <a:ea typeface="宋体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宋体"/>
        <a:cs typeface="ヒラギノ角ゴ Pro W3"/>
      </a:majorFont>
      <a:minorFont>
        <a:latin typeface="Arial"/>
        <a:ea typeface="宋体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9050" cap="flat" cmpd="sng" algn="ctr">
          <a:solidFill>
            <a:srgbClr val="00CC00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rgbClr val="808080">
              <a:alpha val="50000"/>
            </a:srgb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4959</TotalTime>
  <Words>99</Words>
  <Application>Microsoft Office PowerPoint</Application>
  <PresentationFormat>全屏显示(4:3)</PresentationFormat>
  <Paragraphs>23</Paragraphs>
  <Slides>8</Slides>
  <Notes>3</Notes>
  <HiddenSlides>0</HiddenSlides>
  <MMClips>0</MMClips>
  <ScaleCrop>false</ScaleCrop>
  <HeadingPairs>
    <vt:vector size="6" baseType="variant"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2_Office Theme</vt:lpstr>
      <vt:lpstr>6_Office Theme</vt:lpstr>
      <vt:lpstr>7_Office Theme</vt:lpstr>
      <vt:lpstr>Microsoft Office Excel Worksheet</vt:lpstr>
      <vt:lpstr>幻灯片 1</vt:lpstr>
      <vt:lpstr>幻灯片 2</vt:lpstr>
      <vt:lpstr>前期海报：470*687mm</vt:lpstr>
      <vt:lpstr>宣传单页 (双面)：A4</vt:lpstr>
      <vt:lpstr>X展架：1.6*0.6m</vt:lpstr>
      <vt:lpstr>货架插卡：140*80mm</vt:lpstr>
      <vt:lpstr>幻灯片 7</vt:lpstr>
      <vt:lpstr>参会人员登记表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candy</dc:creator>
  <cp:lastModifiedBy>Joshua</cp:lastModifiedBy>
  <cp:revision>298</cp:revision>
  <dcterms:created xsi:type="dcterms:W3CDTF">2006-08-16T00:00:00Z</dcterms:created>
  <dcterms:modified xsi:type="dcterms:W3CDTF">2013-05-27T08:13:39Z</dcterms:modified>
</cp:coreProperties>
</file>