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9"/>
  </p:notesMasterIdLst>
  <p:handoutMasterIdLst>
    <p:handoutMasterId r:id="rId10"/>
  </p:handoutMasterIdLst>
  <p:sldIdLst>
    <p:sldId id="257" r:id="rId3"/>
    <p:sldId id="471" r:id="rId4"/>
    <p:sldId id="472" r:id="rId5"/>
    <p:sldId id="483" r:id="rId6"/>
    <p:sldId id="484" r:id="rId7"/>
    <p:sldId id="48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2C5D98"/>
    <a:srgbClr val="7083A2"/>
    <a:srgbClr val="FF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2" autoAdjust="0"/>
    <p:restoredTop sz="90857" autoAdjust="0"/>
  </p:normalViewPr>
  <p:slideViewPr>
    <p:cSldViewPr>
      <p:cViewPr>
        <p:scale>
          <a:sx n="60" d="100"/>
          <a:sy n="60" d="100"/>
        </p:scale>
        <p:origin x="-1806" y="-192"/>
      </p:cViewPr>
      <p:guideLst>
        <p:guide orient="horz" pos="1056"/>
        <p:guide orient="horz" pos="768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95CD1-19BA-44A4-86B4-203EB7DE6F80}" type="datetimeFigureOut">
              <a:rPr lang="zh-CN" altLang="en-US" smtClean="0"/>
              <a:pPr/>
              <a:t>2013-5-15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F3D3D-368E-43F4-88CE-DABA7C1656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1174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18C6-AD37-4CD6-B8FF-246F67A7FB8F}" type="datetimeFigureOut">
              <a:rPr lang="zh-CN" altLang="en-US" smtClean="0"/>
              <a:pPr/>
              <a:t>2013-5-15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2E40D-E274-4F01-8C6D-CA7207C9060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568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56E36-A706-4F3B-ABE5-B16833003995}" type="slidenum">
              <a:rPr lang="en-US" altLang="zh-CN">
                <a:solidFill>
                  <a:prstClr val="black"/>
                </a:solidFill>
              </a:rPr>
              <a:pPr/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fontAlgn="base">
              <a:spcBef>
                <a:spcPct val="0"/>
              </a:spcBef>
              <a:spcAft>
                <a:spcPct val="0"/>
              </a:spcAft>
            </a:pPr>
            <a:fld id="{98138485-AF3B-4BC7-888A-6767D13A3482}" type="slidenum">
              <a:rPr lang="en-US" altLang="zh-CN" sz="1200" smtClean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pPr algn="r" defTabSz="93186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 sz="1200" smtClean="0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ln/>
        </p:spPr>
        <p:txBody>
          <a:bodyPr lIns="93177" tIns="46589" rIns="93177" bIns="46589"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6703"/>
            <a:ext cx="2057400" cy="5859463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6703"/>
            <a:ext cx="6019800" cy="5859463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F099416-3129-44AE-8511-79AE67588642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53A61AD-9F8B-432A-9EE4-95312BC82E7A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2E74B10-9530-45DB-AEDE-63A310AE1157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3465"/>
            <a:ext cx="4038600" cy="50926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3465"/>
            <a:ext cx="4038600" cy="50926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24D2268C-E087-4DD4-8636-66674C3A8ACE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8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B68E138-71BC-450A-B5E0-A1FE0AD1490B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2CA0C0C-BA6F-4DFE-BF33-B37A60ECFA0E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3BCCDAE-F170-469B-AFA7-D437BD54157E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05C9D99-13FA-4792-96F2-4B29B98CAA8D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EC8FD4C-22F2-4E64-9BAE-E978460A7A4A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76771AF5-89AE-44AD-A4C9-8F6D11E93B8C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6703"/>
            <a:ext cx="2057400" cy="5859463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6703"/>
            <a:ext cx="6019800" cy="5859463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782FCF4-6320-403E-A3B3-1F9032D006E3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1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ヒラギノ角ゴ Pro W3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2EFF1AB-7E11-44D0-935F-BD40323F5BB8}" type="datetimeFigureOut">
              <a:rPr lang="zh-CN" altLang="en-US" kern="1200">
                <a:latin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2013-5-15</a:t>
            </a:fld>
            <a:endParaRPr lang="en-US" altLang="zh-CN" kern="1200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ヒラギノ角ゴ Pro W3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863F732-4E9C-485B-96C2-CD589671317C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34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34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85802"/>
            <a:ext cx="9144000" cy="52276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ea typeface="ヒラギノ角ゴ Pro W3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5913437"/>
            <a:ext cx="9144000" cy="944563"/>
          </a:xfrm>
          <a:prstGeom prst="rect">
            <a:avLst/>
          </a:prstGeom>
          <a:solidFill>
            <a:srgbClr val="0038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ea typeface="ヒラギノ角ゴ Pro W3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0" y="1"/>
            <a:ext cx="9144000" cy="639763"/>
          </a:xfrm>
          <a:prstGeom prst="rect">
            <a:avLst/>
          </a:prstGeom>
          <a:gradFill flip="none" rotWithShape="1">
            <a:gsLst>
              <a:gs pos="0">
                <a:srgbClr val="0077B0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4"/>
          <p:cNvSpPr/>
          <p:nvPr/>
        </p:nvSpPr>
        <p:spPr>
          <a:xfrm>
            <a:off x="0" y="612778"/>
            <a:ext cx="9144000" cy="73025"/>
          </a:xfrm>
          <a:prstGeom prst="rect">
            <a:avLst/>
          </a:prstGeom>
          <a:solidFill>
            <a:srgbClr val="94D0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438" name="Picture 8" descr="Untitled-1.wm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177"/>
            <a:ext cx="2971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"/>
            <a:ext cx="9144000" cy="639763"/>
          </a:xfrm>
          <a:prstGeom prst="rect">
            <a:avLst/>
          </a:prstGeom>
          <a:solidFill>
            <a:srgbClr val="0038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ea typeface="ヒラギノ角ゴ Pro W3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0" y="612778"/>
            <a:ext cx="9144000" cy="73025"/>
          </a:xfrm>
          <a:prstGeom prst="rect">
            <a:avLst/>
          </a:prstGeom>
          <a:solidFill>
            <a:srgbClr val="94D0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8"/>
          <p:cNvSpPr/>
          <p:nvPr/>
        </p:nvSpPr>
        <p:spPr>
          <a:xfrm>
            <a:off x="0" y="612778"/>
            <a:ext cx="9144000" cy="73025"/>
          </a:xfrm>
          <a:prstGeom prst="rect">
            <a:avLst/>
          </a:prstGeom>
          <a:solidFill>
            <a:srgbClr val="94D0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9"/>
          <p:cNvSpPr/>
          <p:nvPr/>
        </p:nvSpPr>
        <p:spPr>
          <a:xfrm>
            <a:off x="0" y="5913441"/>
            <a:ext cx="9144000" cy="73025"/>
          </a:xfrm>
          <a:prstGeom prst="rect">
            <a:avLst/>
          </a:prstGeom>
          <a:solidFill>
            <a:srgbClr val="94D0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443" name="Picture 12" descr="ConsumerHealth_rgb_neg_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50" y="1150941"/>
            <a:ext cx="61468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6701"/>
            <a:ext cx="8229600" cy="61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84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33463"/>
            <a:ext cx="82296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81C6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0088CE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6701"/>
            <a:ext cx="8229600" cy="61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33465"/>
            <a:ext cx="8229600" cy="509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6063" y="635317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pitchFamily="34" charset="0"/>
                <a:ea typeface="ヒラギノ角ゴ Pro W3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3CE72E6-6AF4-4952-B5C2-4A20F3C8A257}" type="slidenum">
              <a:rPr lang="zh-CN" altLang="en-US" kern="1200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/>
          </a:p>
        </p:txBody>
      </p:sp>
      <p:pic>
        <p:nvPicPr>
          <p:cNvPr id="12293" name="Picture 5" descr="ConsumerHealth_rgb_neg_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4775" y="6362704"/>
            <a:ext cx="2489200" cy="35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0" y="963613"/>
            <a:ext cx="9144000" cy="0"/>
          </a:xfrm>
          <a:prstGeom prst="line">
            <a:avLst/>
          </a:prstGeom>
          <a:noFill/>
          <a:ln w="38100">
            <a:solidFill>
              <a:srgbClr val="006396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0" y="6254751"/>
            <a:ext cx="9144000" cy="0"/>
          </a:xfrm>
          <a:prstGeom prst="line">
            <a:avLst/>
          </a:prstGeom>
          <a:noFill/>
          <a:ln w="38100">
            <a:solidFill>
              <a:srgbClr val="006396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宋体"/>
            </a:endParaRPr>
          </a:p>
        </p:txBody>
      </p:sp>
      <p:pic>
        <p:nvPicPr>
          <p:cNvPr id="12296" name="Picture 8" descr="ConsumerHealthcare_CMYK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908" y="6378579"/>
            <a:ext cx="260826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81C6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0088CE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v.pptv.com/show/GhBOzEP1a6kMiavI.html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8200" y="2407995"/>
            <a:ext cx="7700986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8F7F2"/>
                </a:solidFill>
                <a:ea typeface="微软雅黑" pitchFamily="34" charset="-122"/>
                <a:cs typeface="Arial" pitchFamily="34" charset="0"/>
              </a:rPr>
              <a:t>北京卫视</a:t>
            </a:r>
            <a:r>
              <a:rPr lang="en-US" altLang="zh-CN" sz="3200" b="1" dirty="0">
                <a:solidFill>
                  <a:srgbClr val="F8F7F2"/>
                </a:solidFill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3200" b="1" dirty="0">
                <a:solidFill>
                  <a:srgbClr val="F8F7F2"/>
                </a:solidFill>
                <a:ea typeface="微软雅黑" pitchFamily="34" charset="-122"/>
                <a:cs typeface="Arial" pitchFamily="34" charset="0"/>
              </a:rPr>
              <a:t>养生堂</a:t>
            </a:r>
            <a:r>
              <a:rPr lang="en-US" altLang="zh-CN" sz="3200" b="1" dirty="0">
                <a:solidFill>
                  <a:srgbClr val="F8F7F2"/>
                </a:solidFill>
                <a:ea typeface="微软雅黑" pitchFamily="34" charset="-122"/>
                <a:cs typeface="Arial" pitchFamily="34" charset="0"/>
              </a:rPr>
              <a:t>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8F7F2"/>
                </a:solidFill>
                <a:ea typeface="微软雅黑" pitchFamily="34" charset="-122"/>
                <a:cs typeface="Arial" pitchFamily="34" charset="0"/>
              </a:rPr>
              <a:t>善存健康巡讲系列</a:t>
            </a:r>
            <a:r>
              <a:rPr lang="zh-CN" altLang="en-US" sz="3200" b="1" dirty="0" smtClean="0">
                <a:solidFill>
                  <a:srgbClr val="F8F7F2"/>
                </a:solidFill>
                <a:ea typeface="微软雅黑" pitchFamily="34" charset="-122"/>
                <a:cs typeface="Arial" pitchFamily="34" charset="0"/>
              </a:rPr>
              <a:t>活动</a:t>
            </a:r>
            <a:endParaRPr lang="en-US" altLang="zh-CN" sz="3200" b="1" dirty="0" smtClean="0">
              <a:solidFill>
                <a:srgbClr val="F8F7F2"/>
              </a:solidFill>
              <a:ea typeface="微软雅黑" pitchFamily="34" charset="-122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3200" b="1" dirty="0" smtClean="0">
              <a:solidFill>
                <a:srgbClr val="F8F7F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477162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2013.5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78524" y="304800"/>
            <a:ext cx="8229600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北京卫视</a:t>
            </a:r>
            <a:r>
              <a:rPr kumimoji="1"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kumimoji="1"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养生堂</a:t>
            </a:r>
            <a:r>
              <a:rPr kumimoji="1"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kumimoji="1"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717032"/>
            <a:ext cx="9144000" cy="1077218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/>
              <a:t>北京电视台科教中心于</a:t>
            </a:r>
            <a:r>
              <a:rPr lang="en-US" altLang="zh-CN" sz="1600" dirty="0" smtClean="0"/>
              <a:t>2009</a:t>
            </a:r>
            <a:r>
              <a:rPr lang="zh-CN" altLang="en-US" sz="1600" dirty="0" smtClean="0"/>
              <a:t>年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月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日</a:t>
            </a:r>
            <a:r>
              <a:rPr lang="zh-CN" altLang="en-US" sz="1600" dirty="0" smtClean="0"/>
              <a:t>起推出的大型</a:t>
            </a:r>
            <a:r>
              <a:rPr lang="zh-CN" altLang="en-US" sz="1600" dirty="0" smtClean="0"/>
              <a:t>日播养生栏目</a:t>
            </a:r>
            <a:r>
              <a:rPr lang="en-US" altLang="zh-CN" sz="1600" dirty="0" smtClean="0"/>
              <a:t>《</a:t>
            </a:r>
            <a:r>
              <a:rPr lang="zh-CN" altLang="en-US" sz="1600" dirty="0" smtClean="0"/>
              <a:t>养生堂</a:t>
            </a:r>
            <a:r>
              <a:rPr lang="en-US" altLang="zh-CN" sz="1600" dirty="0" smtClean="0"/>
              <a:t>》</a:t>
            </a:r>
            <a:r>
              <a:rPr lang="zh-CN" altLang="en-US" sz="1600" dirty="0" smtClean="0"/>
              <a:t>。这是一档以“传播养生之道、传授养生之术”为栏目宗旨。栏目将秉承传统医学理论，根据中国传统养生学“天人合一”的指导思想，按照二十四节气来安排节目内容，每天既系统介绍中国传统养生文化、又有针对性的介绍实用养生</a:t>
            </a:r>
            <a:r>
              <a:rPr lang="zh-CN" altLang="en-US" sz="1600" dirty="0" smtClean="0"/>
              <a:t>方法；</a:t>
            </a:r>
            <a:endParaRPr lang="zh-CN" altLang="en-US" sz="1600" dirty="0" smtClean="0">
              <a:solidFill>
                <a:srgbClr val="FF0000"/>
              </a:solidFill>
              <a:latin typeface="微软雅黑" pitchFamily="82" charset="2"/>
              <a:ea typeface="微软雅黑" pitchFamily="82" charset="2"/>
            </a:endParaRPr>
          </a:p>
        </p:txBody>
      </p:sp>
      <p:pic>
        <p:nvPicPr>
          <p:cNvPr id="16386" name="Picture 2" descr="bann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80728"/>
            <a:ext cx="9144000" cy="263950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187624" y="5085184"/>
            <a:ext cx="6228184" cy="369332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82" charset="2"/>
                <a:ea typeface="微软雅黑" pitchFamily="82" charset="2"/>
              </a:rPr>
              <a:t>备注：该栏目在全国卫视的养生类栏目里，收视率排名第一</a:t>
            </a:r>
            <a:endParaRPr lang="zh-CN" altLang="en-US" b="1" dirty="0" smtClean="0">
              <a:solidFill>
                <a:srgbClr val="FF0000"/>
              </a:solidFill>
              <a:latin typeface="微软雅黑" pitchFamily="82" charset="2"/>
              <a:ea typeface="微软雅黑" pitchFamily="8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北京卫视</a:t>
            </a:r>
            <a:r>
              <a:rPr kumimoji="1"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kumimoji="1"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养生堂</a:t>
            </a:r>
            <a:r>
              <a:rPr kumimoji="1"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kumimoji="1"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善存健康巡讲</a:t>
            </a:r>
            <a:endParaRPr kumimoji="1" lang="en-US" altLang="zh-CN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4725144"/>
            <a:ext cx="652619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80728"/>
            <a:ext cx="91440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5010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《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北京卫视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》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全程参与，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《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养生堂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》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栏目鼎力支持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、仅在全国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18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座城市举办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、提供知名专家进行现场讲解，传播健康知识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4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、高档次巡讲，</a:t>
            </a:r>
            <a:r>
              <a:rPr lang="zh-CN" altLang="en-US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名额有限，持票入场</a:t>
            </a:r>
            <a:endParaRPr lang="zh-CN" altLang="en-US" dirty="0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5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北京卫视</a:t>
            </a:r>
            <a:r>
              <a:rPr kumimoji="1"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kumimoji="1"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养生堂</a:t>
            </a:r>
            <a:r>
              <a:rPr kumimoji="1"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kumimoji="1"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善存健康巡讲</a:t>
            </a:r>
            <a:r>
              <a:rPr kumimoji="1"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kumimoji="1"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成都站</a:t>
            </a:r>
            <a:endParaRPr kumimoji="1" lang="en-US" altLang="zh-CN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087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场地：成都锦江剧场</a:t>
            </a:r>
            <a:r>
              <a:rPr lang="en-US" altLang="zh-CN" b="1" dirty="0" smtClean="0">
                <a:latin typeface="华文细黑" pitchFamily="2" charset="-122"/>
                <a:ea typeface="华文细黑" pitchFamily="2" charset="-122"/>
              </a:rPr>
              <a:t>—</a:t>
            </a:r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成都王府井背后</a:t>
            </a:r>
            <a:endParaRPr lang="en-US" altLang="zh-CN" b="1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锦江剧场建于川剧的发祥地“悦来茶园”旧址，是一座集川西古典风格外貌和现代内装，以川剧命名的艺术中心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,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也是社会公认的“川剧窝子”。剧场装有中央空调系统，冬暖夏凉。锦江剧场地处市中心，紧邻商业中心“春熙路步行街”。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6082" name="Picture 2" descr="http://static.panoramio.com/photos/original/215063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60848"/>
            <a:ext cx="9144000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35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北京卫视</a:t>
            </a:r>
            <a:r>
              <a:rPr kumimoji="1"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kumimoji="1"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养生堂</a:t>
            </a:r>
            <a:r>
              <a:rPr kumimoji="1"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kumimoji="1"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善存健康巡讲</a:t>
            </a:r>
            <a:r>
              <a:rPr kumimoji="1"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kumimoji="1"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成都站</a:t>
            </a:r>
            <a:endParaRPr kumimoji="1" lang="en-US" altLang="zh-CN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0808"/>
            <a:ext cx="9144000" cy="424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908720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细黑" pitchFamily="2" charset="-122"/>
                <a:ea typeface="华文细黑" pitchFamily="2" charset="-122"/>
              </a:rPr>
              <a:t>场地：内部布置</a:t>
            </a:r>
            <a:endParaRPr lang="zh-CN" altLang="en-US" sz="2400" b="1" dirty="0"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5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8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北京卫视</a:t>
            </a:r>
            <a:r>
              <a:rPr kumimoji="1"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kumimoji="1"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养生堂</a:t>
            </a:r>
            <a:r>
              <a:rPr kumimoji="1"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kumimoji="1"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善存健康巡讲</a:t>
            </a:r>
            <a:r>
              <a:rPr kumimoji="1"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kumimoji="1"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成都站</a:t>
            </a:r>
            <a:endParaRPr kumimoji="1" lang="en-US" altLang="zh-CN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75492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细黑" pitchFamily="2" charset="-122"/>
                <a:ea typeface="华文细黑" pitchFamily="2" charset="-122"/>
              </a:rPr>
              <a:t>现场专家：蒋卓勤</a:t>
            </a:r>
            <a:endParaRPr lang="zh-CN" altLang="en-US" sz="2400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780928"/>
            <a:ext cx="57241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蒋卓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勤：男，现任中山大学预防医学研究所副所长、保健食品检测中心质量负责人、公共卫生学院营养学系主任、教授、博士生导师。主要研究方向是公共营养和妇幼营养，为国内营养学领域的一流专家。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担任社会职务有中国营养学会妇幼分会委员、广东省营养学会常务理事、中国卫生部突发公共卫生事件国家级应急专家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等</a:t>
            </a:r>
            <a:endParaRPr lang="zh-CN" altLang="en-US" sz="1600" dirty="0" smtClean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979548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/>
              <a:t>中山大学</a:t>
            </a:r>
            <a:r>
              <a:rPr lang="zh-CN" altLang="zh-CN" b="1" dirty="0" smtClean="0"/>
              <a:t>营养学系教授，博士生</a:t>
            </a:r>
            <a:r>
              <a:rPr lang="zh-CN" altLang="zh-CN" b="1" dirty="0" smtClean="0"/>
              <a:t>导师</a:t>
            </a:r>
            <a:endParaRPr lang="zh-CN" altLang="en-US" dirty="0"/>
          </a:p>
        </p:txBody>
      </p:sp>
      <p:pic>
        <p:nvPicPr>
          <p:cNvPr id="10" name="Picture 5" descr="C:\Documents and Settings\liy223\Desktop\jia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1412776"/>
            <a:ext cx="2946036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35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Arial"/>
        <a:ea typeface="宋体"/>
        <a:cs typeface="ヒラギノ角ゴ Pro W3"/>
      </a:majorFont>
      <a:minorFont>
        <a:latin typeface="Arial"/>
        <a:ea typeface="宋体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0CC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0CC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宋体"/>
        <a:cs typeface="ヒラギノ角ゴ Pro W3"/>
      </a:majorFont>
      <a:minorFont>
        <a:latin typeface="Arial"/>
        <a:ea typeface="宋体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0CC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0CC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4672</TotalTime>
  <Words>379</Words>
  <Application>Microsoft Office PowerPoint</Application>
  <PresentationFormat>全屏显示(4:3)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2_Office Theme</vt:lpstr>
      <vt:lpstr>6_Office Theme</vt:lpstr>
      <vt:lpstr>幻灯片 1</vt:lpstr>
      <vt:lpstr>北京卫视《养生堂》</vt:lpstr>
      <vt:lpstr>北京卫视《养生堂》善存健康巡讲</vt:lpstr>
      <vt:lpstr>北京卫视《养生堂》善存健康巡讲—成都站</vt:lpstr>
      <vt:lpstr>北京卫视《养生堂》善存健康巡讲—成都站</vt:lpstr>
      <vt:lpstr>北京卫视《养生堂》善存健康巡讲—成都站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candy</dc:creator>
  <cp:lastModifiedBy>Joshua</cp:lastModifiedBy>
  <cp:revision>297</cp:revision>
  <dcterms:created xsi:type="dcterms:W3CDTF">2006-08-16T00:00:00Z</dcterms:created>
  <dcterms:modified xsi:type="dcterms:W3CDTF">2013-05-15T09:12:08Z</dcterms:modified>
</cp:coreProperties>
</file>