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D532E-E614-42F9-8156-35E28563CEBD}" type="datetimeFigureOut">
              <a:rPr lang="zh-CN" altLang="en-US" smtClean="0"/>
              <a:t>2013-12-24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65B37-4B18-45AF-A8E0-EB1C485836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5B37-4B18-45AF-A8E0-EB1C485836B2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.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5B37-4B18-45AF-A8E0-EB1C485836B2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2C2435-3742-4967-A980-54D5DF913FE8}" type="datetimeFigureOut">
              <a:rPr lang="zh-CN" altLang="en-US" smtClean="0"/>
              <a:t>2013-12-24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48AEAA-0A33-4BBE-A7FE-BA657AE938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C2435-3742-4967-A980-54D5DF913FE8}" type="datetimeFigureOut">
              <a:rPr lang="zh-CN" altLang="en-US" smtClean="0"/>
              <a:t>2013-12-24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48AEAA-0A33-4BBE-A7FE-BA657AE938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C2435-3742-4967-A980-54D5DF913FE8}" type="datetimeFigureOut">
              <a:rPr lang="zh-CN" altLang="en-US" smtClean="0"/>
              <a:t>2013-12-24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48AEAA-0A33-4BBE-A7FE-BA657AE938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C2435-3742-4967-A980-54D5DF913FE8}" type="datetimeFigureOut">
              <a:rPr lang="zh-CN" altLang="en-US" smtClean="0"/>
              <a:t>2013-12-24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48AEAA-0A33-4BBE-A7FE-BA657AE938E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C2435-3742-4967-A980-54D5DF913FE8}" type="datetimeFigureOut">
              <a:rPr lang="zh-CN" altLang="en-US" smtClean="0"/>
              <a:t>2013-12-24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48AEAA-0A33-4BBE-A7FE-BA657AE938E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C2435-3742-4967-A980-54D5DF913FE8}" type="datetimeFigureOut">
              <a:rPr lang="zh-CN" altLang="en-US" smtClean="0"/>
              <a:t>2013-12-24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48AEAA-0A33-4BBE-A7FE-BA657AE938E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C2435-3742-4967-A980-54D5DF913FE8}" type="datetimeFigureOut">
              <a:rPr lang="zh-CN" altLang="en-US" smtClean="0"/>
              <a:t>2013-12-24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48AEAA-0A33-4BBE-A7FE-BA657AE938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C2435-3742-4967-A980-54D5DF913FE8}" type="datetimeFigureOut">
              <a:rPr lang="zh-CN" altLang="en-US" smtClean="0"/>
              <a:t>2013-12-24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48AEAA-0A33-4BBE-A7FE-BA657AE938E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C2435-3742-4967-A980-54D5DF913FE8}" type="datetimeFigureOut">
              <a:rPr lang="zh-CN" altLang="en-US" smtClean="0"/>
              <a:t>2013-12-24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48AEAA-0A33-4BBE-A7FE-BA657AE938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42C2435-3742-4967-A980-54D5DF913FE8}" type="datetimeFigureOut">
              <a:rPr lang="zh-CN" altLang="en-US" smtClean="0"/>
              <a:t>2013-12-24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48AEAA-0A33-4BBE-A7FE-BA657AE938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2C2435-3742-4967-A980-54D5DF913FE8}" type="datetimeFigureOut">
              <a:rPr lang="zh-CN" altLang="en-US" smtClean="0"/>
              <a:t>2013-12-24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48AEAA-0A33-4BBE-A7FE-BA657AE938E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2C2435-3742-4967-A980-54D5DF913FE8}" type="datetimeFigureOut">
              <a:rPr lang="zh-CN" altLang="en-US" smtClean="0"/>
              <a:t>2013-12-24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E48AEAA-0A33-4BBE-A7FE-BA657AE938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CN" altLang="en-US" sz="6000" dirty="0" smtClean="0"/>
              <a:t>大邑富民店述职讲演稿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               ————</a:t>
            </a:r>
            <a:r>
              <a:rPr lang="zh-CN" altLang="en-US" b="1" dirty="0" smtClean="0"/>
              <a:t>周佳玉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2976" y="4357694"/>
            <a:ext cx="6643734" cy="1752600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solidFill>
                  <a:schemeClr val="tx1"/>
                </a:solidFill>
              </a:rPr>
              <a:t>勿以恶小而为之，勿以善小而不为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785794"/>
            <a:ext cx="777240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5300" dirty="0" smtClean="0"/>
              <a:t>第一部分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4400" b="0" dirty="0" smtClean="0"/>
              <a:t>2013</a:t>
            </a:r>
            <a:r>
              <a:rPr lang="zh-CN" altLang="en-US" sz="4400" b="0" dirty="0" smtClean="0"/>
              <a:t>年大邑富民店销售数据</a:t>
            </a:r>
            <a:endParaRPr lang="zh-CN" altLang="en-US" sz="4400" b="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071670" y="3786190"/>
            <a:ext cx="5072098" cy="1538286"/>
          </a:xfrm>
        </p:spPr>
        <p:txBody>
          <a:bodyPr>
            <a:normAutofit/>
          </a:bodyPr>
          <a:lstStyle/>
          <a:p>
            <a:endParaRPr lang="zh-CN" altLang="en-US" sz="2000" b="1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71472" y="2500306"/>
          <a:ext cx="7215236" cy="357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3809"/>
                <a:gridCol w="1803809"/>
                <a:gridCol w="1803809"/>
                <a:gridCol w="1803809"/>
              </a:tblGrid>
              <a:tr h="892975">
                <a:tc>
                  <a:txBody>
                    <a:bodyPr/>
                    <a:lstStyle/>
                    <a:p>
                      <a:pPr algn="l"/>
                      <a:r>
                        <a:rPr lang="zh-CN" altLang="en-US" sz="2000" dirty="0" smtClean="0"/>
                        <a:t>各项指标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销售额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毛利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毛利率</a:t>
                      </a:r>
                      <a:endParaRPr lang="zh-CN" altLang="en-US" sz="2000" dirty="0"/>
                    </a:p>
                  </a:txBody>
                  <a:tcPr/>
                </a:tc>
              </a:tr>
              <a:tr h="892975">
                <a:tc>
                  <a:txBody>
                    <a:bodyPr/>
                    <a:lstStyle/>
                    <a:p>
                      <a:pPr algn="l"/>
                      <a:r>
                        <a:rPr lang="zh-CN" altLang="en-US" sz="2000" dirty="0" smtClean="0"/>
                        <a:t>门店任务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140</a:t>
                      </a:r>
                      <a:r>
                        <a:rPr lang="zh-CN" altLang="en-US" dirty="0" smtClean="0"/>
                        <a:t>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47</a:t>
                      </a:r>
                      <a:r>
                        <a:rPr lang="zh-CN" altLang="en-US" dirty="0" smtClean="0"/>
                        <a:t>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33%</a:t>
                      </a:r>
                      <a:endParaRPr lang="zh-CN" altLang="en-US" dirty="0"/>
                    </a:p>
                  </a:txBody>
                  <a:tcPr/>
                </a:tc>
              </a:tr>
              <a:tr h="892975">
                <a:tc>
                  <a:txBody>
                    <a:bodyPr/>
                    <a:lstStyle/>
                    <a:p>
                      <a:pPr algn="l"/>
                      <a:r>
                        <a:rPr lang="zh-CN" altLang="en-US" sz="2000" dirty="0" smtClean="0"/>
                        <a:t>实际销售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125</a:t>
                      </a:r>
                      <a:r>
                        <a:rPr lang="zh-CN" altLang="en-US" dirty="0" smtClean="0"/>
                        <a:t>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37.1</a:t>
                      </a:r>
                      <a:r>
                        <a:rPr lang="zh-CN" altLang="en-US" dirty="0" smtClean="0"/>
                        <a:t>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29.7%</a:t>
                      </a:r>
                      <a:endParaRPr lang="zh-CN" altLang="en-US" dirty="0"/>
                    </a:p>
                  </a:txBody>
                  <a:tcPr/>
                </a:tc>
              </a:tr>
              <a:tr h="892975">
                <a:tc>
                  <a:txBody>
                    <a:bodyPr/>
                    <a:lstStyle/>
                    <a:p>
                      <a:pPr algn="l"/>
                      <a:r>
                        <a:rPr lang="zh-CN" altLang="en-US" sz="2000" dirty="0" smtClean="0"/>
                        <a:t>完成率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89.28%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78.9%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90%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-500098" y="714356"/>
            <a:ext cx="7743852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dirty="0" smtClean="0"/>
              <a:t>第二部分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endParaRPr lang="zh-CN" altLang="en-US" sz="3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2071678"/>
            <a:ext cx="6786610" cy="2928958"/>
          </a:xfrm>
        </p:spPr>
        <p:txBody>
          <a:bodyPr>
            <a:noAutofit/>
          </a:bodyPr>
          <a:lstStyle/>
          <a:p>
            <a:pPr algn="ctr"/>
            <a:r>
              <a:rPr lang="en-US" altLang="zh-CN" sz="2400" dirty="0" smtClean="0"/>
              <a:t>2014</a:t>
            </a:r>
            <a:r>
              <a:rPr lang="zh-CN" altLang="en-US" sz="2400" dirty="0" smtClean="0"/>
              <a:t>年的</a:t>
            </a:r>
            <a:r>
              <a:rPr lang="zh-CN" altLang="en-US" sz="2400" dirty="0" smtClean="0"/>
              <a:t>目标</a:t>
            </a:r>
            <a:endParaRPr lang="en-US" altLang="zh-CN" sz="2400" dirty="0" smtClean="0"/>
          </a:p>
          <a:p>
            <a:pPr algn="ctr"/>
            <a:r>
              <a:rPr lang="en-US" altLang="zh-CN" sz="2400" dirty="0" smtClean="0"/>
              <a:t/>
            </a:r>
            <a:br>
              <a:rPr lang="en-US" altLang="zh-CN" sz="2400" dirty="0" smtClean="0"/>
            </a:br>
            <a:r>
              <a:rPr lang="en-US" altLang="zh-CN" sz="2400" dirty="0" smtClean="0"/>
              <a:t>       </a:t>
            </a:r>
            <a:r>
              <a:rPr lang="zh-CN" altLang="en-US" sz="2400" dirty="0" smtClean="0"/>
              <a:t>销售额：</a:t>
            </a:r>
            <a:r>
              <a:rPr lang="en-US" altLang="zh-CN" sz="2400" dirty="0" smtClean="0"/>
              <a:t>162.4</a:t>
            </a:r>
            <a:r>
              <a:rPr lang="zh-CN" altLang="en-US" sz="2400" dirty="0" smtClean="0"/>
              <a:t>万（较</a:t>
            </a:r>
            <a:r>
              <a:rPr lang="en-US" altLang="zh-CN" sz="2400" dirty="0" smtClean="0"/>
              <a:t>13</a:t>
            </a:r>
            <a:r>
              <a:rPr lang="zh-CN" altLang="en-US" sz="2400" dirty="0" smtClean="0"/>
              <a:t>年增加</a:t>
            </a:r>
            <a:r>
              <a:rPr lang="en-US" altLang="zh-CN" sz="2400" dirty="0" smtClean="0"/>
              <a:t>37.5</a:t>
            </a:r>
            <a:r>
              <a:rPr lang="zh-CN" altLang="en-US" sz="2400" dirty="0" smtClean="0"/>
              <a:t>万</a:t>
            </a:r>
            <a:r>
              <a:rPr lang="zh-CN" altLang="en-US" sz="2400" dirty="0" smtClean="0"/>
              <a:t>）</a:t>
            </a:r>
            <a:endParaRPr lang="en-US" altLang="zh-CN" sz="2400" dirty="0" smtClean="0"/>
          </a:p>
          <a:p>
            <a:pPr algn="ctr"/>
            <a:r>
              <a:rPr lang="en-US" altLang="zh-CN" sz="2400" dirty="0" smtClean="0"/>
              <a:t/>
            </a:r>
            <a:br>
              <a:rPr lang="en-US" altLang="zh-CN" sz="2400" dirty="0" smtClean="0"/>
            </a:br>
            <a:r>
              <a:rPr lang="zh-CN" altLang="en-US" sz="2400" dirty="0" smtClean="0"/>
              <a:t>毛利：</a:t>
            </a:r>
            <a:r>
              <a:rPr lang="en-US" altLang="zh-CN" sz="2400" dirty="0" smtClean="0"/>
              <a:t>51.9</a:t>
            </a:r>
            <a:r>
              <a:rPr lang="zh-CN" altLang="en-US" sz="2400" dirty="0" smtClean="0"/>
              <a:t>万（比</a:t>
            </a:r>
            <a:r>
              <a:rPr lang="en-US" altLang="zh-CN" sz="2400" dirty="0" smtClean="0"/>
              <a:t>13</a:t>
            </a:r>
            <a:r>
              <a:rPr lang="zh-CN" altLang="en-US" sz="2400" dirty="0" smtClean="0"/>
              <a:t>年增加</a:t>
            </a:r>
            <a:r>
              <a:rPr lang="en-US" altLang="zh-CN" sz="2400" dirty="0" smtClean="0"/>
              <a:t>15</a:t>
            </a:r>
            <a:r>
              <a:rPr lang="zh-CN" altLang="en-US" sz="2400" dirty="0" smtClean="0"/>
              <a:t>万）</a:t>
            </a:r>
            <a:endParaRPr lang="en-US" altLang="zh-CN" sz="2400" dirty="0" smtClean="0"/>
          </a:p>
          <a:p>
            <a:pPr algn="ctr"/>
            <a:r>
              <a:rPr lang="en-US" altLang="zh-CN" sz="2400" dirty="0" smtClean="0"/>
              <a:t/>
            </a:r>
            <a:br>
              <a:rPr lang="en-US" altLang="zh-CN" sz="2400" dirty="0" smtClean="0"/>
            </a:br>
            <a:r>
              <a:rPr lang="zh-CN" altLang="en-US" sz="2400" dirty="0" smtClean="0"/>
              <a:t>毛利率：</a:t>
            </a:r>
            <a:r>
              <a:rPr lang="en-US" altLang="zh-CN" sz="2400" dirty="0" smtClean="0"/>
              <a:t>32%</a:t>
            </a:r>
            <a:endParaRPr lang="zh-CN" altLang="en-US" sz="24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4743456" cy="1357321"/>
          </a:xfrm>
        </p:spPr>
        <p:txBody>
          <a:bodyPr>
            <a:normAutofit/>
          </a:bodyPr>
          <a:lstStyle/>
          <a:p>
            <a:pPr algn="ctr"/>
            <a:r>
              <a:rPr lang="zh-CN" altLang="en-US" dirty="0" smtClean="0"/>
              <a:t>第三部分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endParaRPr lang="zh-CN" altLang="en-US" sz="1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71472" y="1714488"/>
            <a:ext cx="6000792" cy="2928958"/>
          </a:xfrm>
        </p:spPr>
        <p:txBody>
          <a:bodyPr>
            <a:noAutofit/>
          </a:bodyPr>
          <a:lstStyle/>
          <a:p>
            <a:pPr algn="l"/>
            <a:r>
              <a:rPr lang="zh-CN" altLang="en-US" sz="2800" b="1" dirty="0" smtClean="0"/>
              <a:t>具体增量五大措施</a:t>
            </a:r>
            <a:r>
              <a:rPr lang="zh-CN" altLang="en-US" sz="2800" b="1" dirty="0" smtClean="0"/>
              <a:t>：</a:t>
            </a:r>
            <a:r>
              <a:rPr lang="en-US" altLang="zh-CN" sz="2800" dirty="0" smtClean="0"/>
              <a:t/>
            </a:r>
            <a:br>
              <a:rPr lang="en-US" altLang="zh-CN" sz="2800" dirty="0" smtClean="0"/>
            </a:br>
            <a:r>
              <a:rPr lang="en-US" altLang="zh-CN" sz="2400" dirty="0" smtClean="0"/>
              <a:t>1.</a:t>
            </a:r>
            <a:r>
              <a:rPr lang="zh-CN" altLang="en-US" sz="2400" dirty="0" smtClean="0"/>
              <a:t>加强对员工专业知识的</a:t>
            </a:r>
            <a:r>
              <a:rPr lang="zh-CN" altLang="en-US" sz="2400" dirty="0" smtClean="0"/>
              <a:t>培训；</a:t>
            </a:r>
            <a:r>
              <a:rPr lang="en-US" altLang="zh-CN" sz="2400" dirty="0" smtClean="0"/>
              <a:t/>
            </a:r>
            <a:br>
              <a:rPr lang="en-US" altLang="zh-CN" sz="2400" dirty="0" smtClean="0"/>
            </a:br>
            <a:r>
              <a:rPr lang="en-US" altLang="zh-CN" sz="2400" dirty="0" smtClean="0"/>
              <a:t>2.</a:t>
            </a:r>
            <a:r>
              <a:rPr lang="zh-CN" altLang="en-US" sz="2400" dirty="0" smtClean="0"/>
              <a:t>加强对员工销售任务的考核；</a:t>
            </a:r>
            <a:r>
              <a:rPr lang="en-US" altLang="zh-CN" sz="2400" dirty="0" smtClean="0"/>
              <a:t/>
            </a:r>
            <a:br>
              <a:rPr lang="en-US" altLang="zh-CN" sz="2400" dirty="0" smtClean="0"/>
            </a:br>
            <a:r>
              <a:rPr lang="en-US" altLang="zh-CN" sz="2400" dirty="0" smtClean="0"/>
              <a:t>3.</a:t>
            </a:r>
            <a:r>
              <a:rPr lang="zh-CN" altLang="en-US" sz="2400" dirty="0" smtClean="0"/>
              <a:t>维护老会员，开发新会员，做好重点会员记录；</a:t>
            </a:r>
            <a:r>
              <a:rPr lang="en-US" altLang="zh-CN" sz="2400" dirty="0" smtClean="0"/>
              <a:t/>
            </a:r>
            <a:br>
              <a:rPr lang="en-US" altLang="zh-CN" sz="2400" dirty="0" smtClean="0"/>
            </a:br>
            <a:r>
              <a:rPr lang="en-US" altLang="zh-CN" sz="2400" dirty="0" smtClean="0"/>
              <a:t>4.</a:t>
            </a:r>
            <a:r>
              <a:rPr lang="zh-CN" altLang="en-US" sz="2400" dirty="0" smtClean="0"/>
              <a:t>加强门店商品库存管理，梳理商品结构；</a:t>
            </a:r>
            <a:r>
              <a:rPr lang="en-US" altLang="zh-CN" sz="2400" dirty="0" smtClean="0"/>
              <a:t/>
            </a:r>
            <a:br>
              <a:rPr lang="en-US" altLang="zh-CN" sz="2400" dirty="0" smtClean="0"/>
            </a:br>
            <a:r>
              <a:rPr lang="en-US" altLang="zh-CN" sz="2400" dirty="0" smtClean="0"/>
              <a:t>5.</a:t>
            </a:r>
            <a:r>
              <a:rPr lang="zh-CN" altLang="en-US" sz="2400" dirty="0" smtClean="0"/>
              <a:t>做好店外销售；</a:t>
            </a:r>
            <a:endParaRPr lang="zh-CN" altLang="en-US" sz="24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28596" y="142852"/>
            <a:ext cx="4314828" cy="1500197"/>
          </a:xfrm>
        </p:spPr>
        <p:txBody>
          <a:bodyPr>
            <a:normAutofit/>
          </a:bodyPr>
          <a:lstStyle/>
          <a:p>
            <a:pPr algn="ctr"/>
            <a:r>
              <a:rPr lang="zh-CN" altLang="en-US" dirty="0" smtClean="0"/>
              <a:t>第四部分 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endParaRPr lang="zh-CN" altLang="en-US" sz="1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57158" y="1785926"/>
            <a:ext cx="6286544" cy="2643206"/>
          </a:xfrm>
        </p:spPr>
        <p:txBody>
          <a:bodyPr>
            <a:noAutofit/>
          </a:bodyPr>
          <a:lstStyle/>
          <a:p>
            <a:pPr algn="l"/>
            <a:r>
              <a:rPr lang="zh-CN" altLang="en-US" sz="2800" b="1" dirty="0" smtClean="0"/>
              <a:t>门店风采展示：</a:t>
            </a:r>
            <a:r>
              <a:rPr lang="en-US" altLang="zh-CN" sz="2400" dirty="0" smtClean="0"/>
              <a:t/>
            </a:r>
            <a:br>
              <a:rPr lang="en-US" altLang="zh-CN" sz="2400" dirty="0" smtClean="0"/>
            </a:br>
            <a:r>
              <a:rPr lang="en-US" altLang="zh-CN" sz="2400" dirty="0" smtClean="0"/>
              <a:t>1.</a:t>
            </a:r>
            <a:r>
              <a:rPr lang="zh-CN" altLang="en-US" sz="2400" dirty="0" smtClean="0"/>
              <a:t>成药与精制袋装中药联合用药；</a:t>
            </a:r>
            <a:r>
              <a:rPr lang="en-US" altLang="zh-CN" sz="2400" dirty="0" smtClean="0"/>
              <a:t/>
            </a:r>
            <a:br>
              <a:rPr lang="en-US" altLang="zh-CN" sz="2400" dirty="0" smtClean="0"/>
            </a:br>
            <a:r>
              <a:rPr lang="en-US" altLang="zh-CN" sz="2400" dirty="0" smtClean="0"/>
              <a:t>2.</a:t>
            </a:r>
            <a:r>
              <a:rPr lang="zh-CN" altLang="en-US" sz="2400" dirty="0" smtClean="0"/>
              <a:t>中药配方推荐；</a:t>
            </a:r>
            <a:r>
              <a:rPr lang="en-US" altLang="zh-CN" sz="2400" dirty="0" smtClean="0"/>
              <a:t/>
            </a:r>
            <a:br>
              <a:rPr lang="en-US" altLang="zh-CN" sz="2400" dirty="0" smtClean="0"/>
            </a:br>
            <a:r>
              <a:rPr lang="en-US" altLang="zh-CN" sz="2400" dirty="0" smtClean="0"/>
              <a:t>3.</a:t>
            </a:r>
            <a:r>
              <a:rPr lang="zh-CN" altLang="en-US" sz="2400" dirty="0" smtClean="0"/>
              <a:t>中药保密配方。</a:t>
            </a:r>
            <a:r>
              <a:rPr lang="en-US" altLang="zh-CN" sz="2400" dirty="0" smtClean="0"/>
              <a:t/>
            </a:r>
            <a:br>
              <a:rPr lang="en-US" altLang="zh-CN" sz="2400" dirty="0" smtClean="0"/>
            </a:br>
            <a:r>
              <a:rPr lang="zh-CN" altLang="en-US" sz="2400" dirty="0" smtClean="0"/>
              <a:t>（注：</a:t>
            </a:r>
            <a:r>
              <a:rPr lang="en-US" altLang="zh-CN" sz="2400" dirty="0" smtClean="0"/>
              <a:t>2012</a:t>
            </a:r>
            <a:r>
              <a:rPr lang="zh-CN" altLang="en-US" sz="2400" dirty="0" smtClean="0"/>
              <a:t>年中药销售</a:t>
            </a:r>
            <a:r>
              <a:rPr lang="en-US" altLang="zh-CN" sz="2400" dirty="0" smtClean="0"/>
              <a:t>4.5</a:t>
            </a:r>
            <a:r>
              <a:rPr lang="zh-CN" altLang="en-US" sz="2400" dirty="0" smtClean="0"/>
              <a:t>万；</a:t>
            </a:r>
            <a:r>
              <a:rPr lang="en-US" altLang="zh-CN" sz="2400" dirty="0" smtClean="0"/>
              <a:t>2013</a:t>
            </a:r>
            <a:r>
              <a:rPr lang="zh-CN" altLang="en-US" sz="2400" dirty="0" smtClean="0"/>
              <a:t>年中药销售近</a:t>
            </a:r>
            <a:r>
              <a:rPr lang="en-US" altLang="zh-CN" sz="2400" dirty="0" smtClean="0"/>
              <a:t>11</a:t>
            </a:r>
            <a:r>
              <a:rPr lang="zh-CN" altLang="en-US" sz="2400" dirty="0" smtClean="0"/>
              <a:t>万；涨幅</a:t>
            </a:r>
            <a:r>
              <a:rPr lang="en-US" altLang="zh-CN" sz="2400" dirty="0" smtClean="0"/>
              <a:t>144%</a:t>
            </a:r>
            <a:r>
              <a:rPr lang="zh-CN" altLang="en-US" sz="2400" dirty="0" smtClean="0"/>
              <a:t>）</a:t>
            </a:r>
            <a:endParaRPr lang="zh-CN" altLang="en-US" sz="24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14282" y="1500174"/>
            <a:ext cx="5000628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6000" b="1" dirty="0" smtClean="0"/>
              <a:t>结束语</a:t>
            </a:r>
            <a:r>
              <a:rPr lang="en-US" altLang="zh-CN" sz="4800" b="1" dirty="0" smtClean="0"/>
              <a:t/>
            </a:r>
            <a:br>
              <a:rPr lang="en-US" altLang="zh-CN" sz="4800" b="1" dirty="0" smtClean="0"/>
            </a:br>
            <a:r>
              <a:rPr lang="en-US" altLang="zh-CN" sz="4800" b="1" dirty="0"/>
              <a:t/>
            </a:r>
            <a:br>
              <a:rPr lang="en-US" altLang="zh-CN" sz="4800" b="1" dirty="0"/>
            </a:br>
            <a:endParaRPr lang="zh-CN" altLang="en-US" sz="3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28728" y="2214554"/>
            <a:ext cx="5500726" cy="2428892"/>
          </a:xfrm>
        </p:spPr>
        <p:txBody>
          <a:bodyPr>
            <a:noAutofit/>
          </a:bodyPr>
          <a:lstStyle/>
          <a:p>
            <a:pPr algn="l"/>
            <a:r>
              <a:rPr lang="zh-CN" altLang="en-US" sz="3200" dirty="0" smtClean="0"/>
              <a:t>以快乐对待生活，</a:t>
            </a: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r>
              <a:rPr lang="zh-CN" altLang="en-US" sz="3200" dirty="0" smtClean="0"/>
              <a:t>以真心对待顾客，</a:t>
            </a: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r>
              <a:rPr lang="zh-CN" altLang="en-US" sz="3200" dirty="0" smtClean="0"/>
              <a:t>幸福在哪里？</a:t>
            </a: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r>
              <a:rPr lang="zh-CN" altLang="en-US" sz="3200" dirty="0" smtClean="0"/>
              <a:t>幸福在</a:t>
            </a:r>
            <a:r>
              <a:rPr lang="zh-CN" altLang="en-US" sz="3200" dirty="0" smtClean="0"/>
              <a:t>太极！</a:t>
            </a:r>
            <a:endParaRPr lang="zh-CN" altLang="en-US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</TotalTime>
  <Words>77</Words>
  <Application>Microsoft Office PowerPoint</Application>
  <PresentationFormat>全屏显示(4:3)</PresentationFormat>
  <Paragraphs>34</Paragraphs>
  <Slides>6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聚合</vt:lpstr>
      <vt:lpstr>大邑富民店述职讲演稿                ————周佳玉</vt:lpstr>
      <vt:lpstr>第一部分 2013年大邑富民店销售数据</vt:lpstr>
      <vt:lpstr>第二部分 </vt:lpstr>
      <vt:lpstr>第三部分 </vt:lpstr>
      <vt:lpstr>第四部分  </vt:lpstr>
      <vt:lpstr>结束语  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大邑富民店述职讲演稿                ————周佳玉</dc:title>
  <dc:creator>Administrator</dc:creator>
  <cp:lastModifiedBy>Administrator</cp:lastModifiedBy>
  <cp:revision>7</cp:revision>
  <dcterms:created xsi:type="dcterms:W3CDTF">2013-12-24T10:57:41Z</dcterms:created>
  <dcterms:modified xsi:type="dcterms:W3CDTF">2013-12-24T11:47:08Z</dcterms:modified>
</cp:coreProperties>
</file>