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13"/>
  </p:notesMasterIdLst>
  <p:sldIdLst>
    <p:sldId id="256" r:id="rId2"/>
    <p:sldId id="272" r:id="rId3"/>
    <p:sldId id="265" r:id="rId4"/>
    <p:sldId id="267" r:id="rId5"/>
    <p:sldId id="278" r:id="rId6"/>
    <p:sldId id="280" r:id="rId7"/>
    <p:sldId id="282" r:id="rId8"/>
    <p:sldId id="283" r:id="rId9"/>
    <p:sldId id="285" r:id="rId10"/>
    <p:sldId id="279" r:id="rId11"/>
    <p:sldId id="270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86378" autoAdjust="0"/>
  </p:normalViewPr>
  <p:slideViewPr>
    <p:cSldViewPr>
      <p:cViewPr varScale="1">
        <p:scale>
          <a:sx n="73" d="100"/>
          <a:sy n="73" d="100"/>
        </p:scale>
        <p:origin x="-10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&#23567;&#32452;&#32451;&#20064;\&#21103;&#26412;&#22235;&#24029;&#22826;&#26497;PPT&#32451;&#20064;0909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pivotSource>
    <c:name>[副本四川太极PPT练习0909.xlsx]Sheet4!数据透视表1</c:name>
    <c:fmtId val="15"/>
  </c:pivotSource>
  <c:chart>
    <c:title>
      <c:layout/>
    </c:title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</c:pivotFmts>
    <c:plotArea>
      <c:layout/>
      <c:barChart>
        <c:barDir val="col"/>
        <c:grouping val="clustered"/>
        <c:ser>
          <c:idx val="0"/>
          <c:order val="0"/>
          <c:tx>
            <c:strRef>
              <c:f>Sheet4!$B$3</c:f>
              <c:strCache>
                <c:ptCount val="1"/>
                <c:pt idx="0">
                  <c:v>汇总</c:v>
                </c:pt>
              </c:strCache>
            </c:strRef>
          </c:tx>
          <c:cat>
            <c:multiLvlStrRef>
              <c:f>Sheet4!$A$4:$A$13</c:f>
              <c:multiLvlStrCache>
                <c:ptCount val="8"/>
                <c:lvl>
                  <c:pt idx="0">
                    <c:v>保健食品</c:v>
                  </c:pt>
                  <c:pt idx="1">
                    <c:v>化妆品</c:v>
                  </c:pt>
                  <c:pt idx="2">
                    <c:v>普通食品</c:v>
                  </c:pt>
                  <c:pt idx="3">
                    <c:v>日用品</c:v>
                  </c:pt>
                  <c:pt idx="4">
                    <c:v>消毒产品</c:v>
                  </c:pt>
                  <c:pt idx="5">
                    <c:v>药品</c:v>
                  </c:pt>
                  <c:pt idx="6">
                    <c:v>医疗器械</c:v>
                  </c:pt>
                  <c:pt idx="7">
                    <c:v>中药材及中药饮片</c:v>
                  </c:pt>
                </c:lvl>
                <c:lvl>
                  <c:pt idx="0">
                    <c:v>四川太极成华区崔家店路药店</c:v>
                  </c:pt>
                </c:lvl>
              </c:multiLvlStrCache>
            </c:multiLvlStrRef>
          </c:cat>
          <c:val>
            <c:numRef>
              <c:f>Sheet4!$B$4:$B$13</c:f>
              <c:numCache>
                <c:formatCode>General</c:formatCode>
                <c:ptCount val="8"/>
                <c:pt idx="0">
                  <c:v>12235.289999999985</c:v>
                </c:pt>
                <c:pt idx="1">
                  <c:v>1260.08</c:v>
                </c:pt>
                <c:pt idx="2">
                  <c:v>958.29999999999984</c:v>
                </c:pt>
                <c:pt idx="3">
                  <c:v>293.32</c:v>
                </c:pt>
                <c:pt idx="4">
                  <c:v>692.53000000000009</c:v>
                </c:pt>
                <c:pt idx="5">
                  <c:v>93820.870000000257</c:v>
                </c:pt>
                <c:pt idx="6">
                  <c:v>6695.6900000000014</c:v>
                </c:pt>
                <c:pt idx="7">
                  <c:v>3977.6799999999994</c:v>
                </c:pt>
              </c:numCache>
            </c:numRef>
          </c:val>
        </c:ser>
        <c:axId val="53371264"/>
        <c:axId val="53372800"/>
      </c:barChart>
      <c:catAx>
        <c:axId val="53371264"/>
        <c:scaling>
          <c:orientation val="minMax"/>
        </c:scaling>
        <c:axPos val="b"/>
        <c:tickLblPos val="nextTo"/>
        <c:txPr>
          <a:bodyPr/>
          <a:lstStyle/>
          <a:p>
            <a:pPr>
              <a:defRPr b="0" i="0" baseline="0">
                <a:solidFill>
                  <a:srgbClr val="FF0000"/>
                </a:solidFill>
              </a:defRPr>
            </a:pPr>
            <a:endParaRPr lang="zh-CN"/>
          </a:p>
        </c:txPr>
        <c:crossAx val="53372800"/>
        <c:crosses val="autoZero"/>
        <c:auto val="1"/>
        <c:lblAlgn val="ctr"/>
        <c:lblOffset val="100"/>
      </c:catAx>
      <c:valAx>
        <c:axId val="53372800"/>
        <c:scaling>
          <c:orientation val="minMax"/>
        </c:scaling>
        <c:axPos val="l"/>
        <c:majorGridlines/>
        <c:numFmt formatCode="General" sourceLinked="1"/>
        <c:tickLblPos val="nextTo"/>
        <c:crossAx val="5337126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1A108-02B5-4C16-80DC-94055DAC1B01}" type="datetimeFigureOut">
              <a:rPr lang="zh-CN" altLang="en-US" smtClean="0"/>
              <a:pPr/>
              <a:t>2015/9/16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D1A2B-A125-4790-B75D-FEA6781F1E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0768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D1A2B-A125-4790-B75D-FEA6781F1E1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华文细黑" pitchFamily="2" charset="-122"/>
              </a:rPr>
              <a:t>  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D1A2B-A125-4790-B75D-FEA6781F1E15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D1A2B-A125-4790-B75D-FEA6781F1E15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baseline="0" dirty="0" smtClean="0"/>
              <a:t> 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D1A2B-A125-4790-B75D-FEA6781F1E15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D1A2B-A125-4790-B75D-FEA6781F1E15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D1A2B-A125-4790-B75D-FEA6781F1E15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  <p:pic>
        <p:nvPicPr>
          <p:cNvPr id="7" name="图片 6" descr="PPT封面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2015/9/16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2015/9/16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2015/9/16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单圆角矩形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角三角形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2015/9/16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10" name="任意多边形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任意多边形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2015/9/16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任意多边形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任意多边形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图片 13" descr="PPT内页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2357430"/>
            <a:ext cx="878684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太极大药房崔家店数据分析</a:t>
            </a:r>
            <a:endParaRPr lang="en-US" altLang="zh-CN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3554" name="Picture 2" descr="c:\users\administrator\appdata\roaming\360se6\User Data\temp\ada68ee7469a5b24-42d648ca55da62cf-fac1b25afd4cc9d70ae7896c108b8937_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14579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571472" y="928670"/>
            <a:ext cx="6357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太极大药房崔家店数据分析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                             </a:t>
            </a:r>
            <a:r>
              <a:rPr lang="zh-CN" altLang="en-US" dirty="0" smtClean="0"/>
              <a:t>总结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214282" y="1714489"/>
            <a:ext cx="8929718" cy="5143512"/>
          </a:xfrm>
        </p:spPr>
        <p:txBody>
          <a:bodyPr/>
          <a:lstStyle/>
          <a:p>
            <a:pPr>
              <a:buNone/>
            </a:pPr>
            <a:r>
              <a:rPr lang="zh-CN" altLang="en-US" dirty="0" smtClean="0"/>
              <a:t>        总</a:t>
            </a:r>
            <a:r>
              <a:rPr lang="zh-CN" altLang="en-US" dirty="0" smtClean="0"/>
              <a:t>之，要想</a:t>
            </a:r>
            <a:r>
              <a:rPr lang="zh-CN" altLang="en-US" dirty="0" smtClean="0"/>
              <a:t>让药</a:t>
            </a:r>
            <a:r>
              <a:rPr lang="zh-CN" altLang="en-US" dirty="0" smtClean="0"/>
              <a:t>店在激烈的市场竞争中立于不败之地，并能发展壮大，提高药店的盈利水平，决不仅仅是销售高利润产品所能做到的，还必须有效提高门店店员的基本素质和专业知识水平，并在合理推荐药品的技巧上下工夫，做好销售年终工作总结，锁定稳定的客源，发展新的客源，才能让企业象滚雪球一样越做越大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图片 2" descr="1369025_232645339000_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c:\users\administrator\appdata\roaming\360se6\User Data\temp\proxy_url=aHR0cDovL2cuaGlwaG90b3MuYmFpZHUuY29tL3poaWRhby9waWMvaXRlbS9kMzFiMGVm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6303519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         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 </a:t>
            </a:r>
          </a:p>
          <a:p>
            <a:r>
              <a:rPr lang="zh-CN" altLang="en-US" dirty="0" smtClean="0"/>
              <a:t>讲解人：</a:t>
            </a:r>
            <a:endParaRPr lang="en-US" altLang="zh-CN" dirty="0" smtClean="0"/>
          </a:p>
          <a:p>
            <a:r>
              <a:rPr lang="en-US" altLang="zh-CN" dirty="0" smtClean="0"/>
              <a:t>                            </a:t>
            </a:r>
            <a:r>
              <a:rPr lang="zh-CN" altLang="en-US" dirty="0" smtClean="0"/>
              <a:t>崔家店丁偲迪</a:t>
            </a:r>
            <a:endParaRPr lang="en-US" altLang="zh-CN" dirty="0" smtClean="0"/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                           </a:t>
            </a:r>
            <a:r>
              <a:rPr lang="zh-CN" altLang="en-US" sz="2800" dirty="0" smtClean="0"/>
              <a:t>联系电话：</a:t>
            </a:r>
            <a:r>
              <a:rPr lang="en-US" altLang="zh-CN" sz="2800" dirty="0" smtClean="0"/>
              <a:t>13678102922                                          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   </a:t>
            </a:r>
            <a:endParaRPr lang="zh-CN" altLang="en-US" dirty="0"/>
          </a:p>
        </p:txBody>
      </p:sp>
      <p:pic>
        <p:nvPicPr>
          <p:cNvPr id="22530" name="Picture 2" descr="c:\users\administrator\appdata\roaming\360se6\User Data\temp\card00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-1285908"/>
            <a:ext cx="5629275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500063" y="214313"/>
            <a:ext cx="378618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Contents</a:t>
            </a:r>
            <a:endParaRPr lang="zh-CN" altLang="en-US" sz="44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571500" y="1214438"/>
            <a:ext cx="621506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3200" b="1" dirty="0" smtClean="0">
                <a:solidFill>
                  <a:srgbClr val="003366"/>
                </a:solidFill>
                <a:latin typeface="微软雅黑" pitchFamily="34" charset="-122"/>
                <a:ea typeface="微软雅黑" pitchFamily="34" charset="-122"/>
              </a:rPr>
              <a:t>大类品种销售分</a:t>
            </a:r>
            <a:r>
              <a:rPr lang="zh-CN" altLang="en-US" sz="3200" b="1" dirty="0">
                <a:solidFill>
                  <a:srgbClr val="003366"/>
                </a:solidFill>
                <a:latin typeface="微软雅黑" pitchFamily="34" charset="-122"/>
                <a:ea typeface="微软雅黑" pitchFamily="34" charset="-122"/>
              </a:rPr>
              <a:t>析</a:t>
            </a:r>
            <a:endParaRPr lang="en-US" altLang="zh-CN" sz="3200" b="1" dirty="0">
              <a:solidFill>
                <a:srgbClr val="003366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3200" b="1" dirty="0" smtClean="0">
                <a:solidFill>
                  <a:srgbClr val="003366"/>
                </a:solidFill>
                <a:latin typeface="微软雅黑" pitchFamily="34" charset="-122"/>
                <a:ea typeface="微软雅黑" pitchFamily="34" charset="-122"/>
              </a:rPr>
              <a:t>品种销售前十个分</a:t>
            </a:r>
            <a:r>
              <a:rPr lang="zh-CN" altLang="en-US" sz="3200" b="1" dirty="0">
                <a:solidFill>
                  <a:srgbClr val="003366"/>
                </a:solidFill>
                <a:latin typeface="微软雅黑" pitchFamily="34" charset="-122"/>
                <a:ea typeface="微软雅黑" pitchFamily="34" charset="-122"/>
              </a:rPr>
              <a:t>析</a:t>
            </a:r>
            <a:endParaRPr lang="en-US" altLang="zh-CN" sz="3200" b="1" dirty="0">
              <a:solidFill>
                <a:srgbClr val="003366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3200" b="1" dirty="0" smtClean="0">
                <a:solidFill>
                  <a:srgbClr val="003366"/>
                </a:solidFill>
                <a:latin typeface="微软雅黑" pitchFamily="34" charset="-122"/>
                <a:ea typeface="微软雅黑" pitchFamily="34" charset="-122"/>
              </a:rPr>
              <a:t>品种销售后十个分析</a:t>
            </a:r>
            <a:endParaRPr lang="en-US" altLang="zh-CN" sz="3200" b="1" dirty="0">
              <a:solidFill>
                <a:srgbClr val="003366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3200" b="1" dirty="0">
              <a:solidFill>
                <a:srgbClr val="003366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3200" b="1" dirty="0">
              <a:solidFill>
                <a:srgbClr val="00336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1506" name="Picture 2" descr="c:\users\administrator\appdata\roaming\360se6\User Data\temp\proxy_url=aHR0cDovL3M0LnNpbmFpbWcuY24vYm1pZGRsZS82YjNjMjQyZmhmODkyYWUzZWQyNjMmN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00450"/>
            <a:ext cx="4667250" cy="3257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 txBox="1">
            <a:spLocks/>
          </p:cNvSpPr>
          <p:nvPr/>
        </p:nvSpPr>
        <p:spPr>
          <a:xfrm>
            <a:off x="35496" y="188640"/>
            <a:ext cx="7704856" cy="64807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崔家店</a:t>
            </a:r>
            <a:r>
              <a:rPr lang="en-US" altLang="zh-CN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2015.8.1-8.31</a:t>
            </a:r>
            <a:r>
              <a:rPr lang="zh-CN" altLang="en-US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大类品种销售分析</a:t>
            </a:r>
            <a:endParaRPr kumimoji="0" lang="zh-CN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graphicFrame>
        <p:nvGraphicFramePr>
          <p:cNvPr id="3" name="图表 2"/>
          <p:cNvGraphicFramePr/>
          <p:nvPr/>
        </p:nvGraphicFramePr>
        <p:xfrm>
          <a:off x="642910" y="1357298"/>
          <a:ext cx="7358114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mtClean="0"/>
              <a:t>      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subTitle" idx="1"/>
          </p:nvPr>
        </p:nvSpPr>
        <p:spPr>
          <a:xfrm>
            <a:off x="0" y="2928934"/>
            <a:ext cx="7854696" cy="1752600"/>
          </a:xfrm>
        </p:spPr>
        <p:txBody>
          <a:bodyPr/>
          <a:lstStyle/>
          <a:p>
            <a:r>
              <a:rPr lang="zh-CN" altLang="en-US" dirty="0" smtClean="0"/>
              <a:t>。 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714348" y="714356"/>
            <a:ext cx="78581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华文细黑" pitchFamily="2" charset="-122"/>
              </a:rPr>
              <a:t>从以上数据我们可以看到：</a:t>
            </a:r>
            <a:endParaRPr lang="en-US" altLang="zh-CN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华文细黑" pitchFamily="2" charset="-122"/>
            </a:endParaRPr>
          </a:p>
          <a:p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华文细黑" pitchFamily="2" charset="-122"/>
              </a:rPr>
              <a:t>       销售最多是药品类，而保健品和中药饮片类较次，说明我们平时没有联合用药，也没有积极去利用到保健和中药的搭配销售。</a:t>
            </a:r>
            <a:endParaRPr lang="en-US" altLang="zh-CN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ea typeface="华文细黑" pitchFamily="2" charset="-122"/>
            </a:endParaRPr>
          </a:p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华文细黑" pitchFamily="2" charset="-122"/>
              </a:rPr>
              <a:t>      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华文细黑" pitchFamily="2" charset="-122"/>
              </a:rPr>
              <a:t>卖的最不好是日用品，因为我们只有云南白药牙膏，其次呢，日用品只有超市大型地点相对来说比 较好销售，除了某些大型知名系列中药品牌的东西我们比较好卖，一般走动趋势都比较小，然后呢，我们可以看到我们没有关注身边患有血压血糖的顾客，我们平时应多询问、关心他们，给他们免费检查，争取顾客能消费我们的医疗器械类。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                            </a:t>
            </a:r>
            <a:endParaRPr lang="zh-CN" altLang="en-US" dirty="0"/>
          </a:p>
        </p:txBody>
      </p:sp>
      <p:pic>
        <p:nvPicPr>
          <p:cNvPr id="2049" name="Picture 1" descr="C:\Users\Administrator\AppData\Roaming\Tencent\Users\595452975\QQ\WinTemp\RichOle\CN[}{ZT$]0F5$V281R(0G9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14488"/>
            <a:ext cx="7951273" cy="4714908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428596" y="285728"/>
            <a:ext cx="72866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 smtClean="0"/>
              <a:t>崔家店</a:t>
            </a:r>
            <a:r>
              <a:rPr lang="en-US" altLang="zh-CN" sz="3600" dirty="0" smtClean="0"/>
              <a:t>8.1-8.31</a:t>
            </a:r>
            <a:r>
              <a:rPr lang="zh-CN" altLang="en-US" sz="3600" dirty="0" smtClean="0"/>
              <a:t>品种销售前十个分析</a:t>
            </a:r>
            <a:endParaRPr lang="zh-CN" altLang="en-US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mtClean="0"/>
              <a:t>      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subTitle" idx="1"/>
          </p:nvPr>
        </p:nvSpPr>
        <p:spPr>
          <a:xfrm>
            <a:off x="0" y="2928934"/>
            <a:ext cx="7854696" cy="1752600"/>
          </a:xfrm>
        </p:spPr>
        <p:txBody>
          <a:bodyPr/>
          <a:lstStyle/>
          <a:p>
            <a:r>
              <a:rPr lang="zh-CN" altLang="en-US" dirty="0" smtClean="0"/>
              <a:t>。 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85720" y="142852"/>
            <a:ext cx="835824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/>
              <a:t> </a:t>
            </a:r>
            <a:r>
              <a:rPr lang="zh-CN" altLang="en-US" sz="3200" dirty="0" smtClean="0"/>
              <a:t>从以上数据我们可以看出：</a:t>
            </a:r>
            <a:endParaRPr lang="en-US" altLang="zh-CN" sz="3200" dirty="0" smtClean="0"/>
          </a:p>
          <a:p>
            <a:r>
              <a:rPr lang="en-US" altLang="zh-CN" sz="3200" dirty="0" smtClean="0"/>
              <a:t> 1</a:t>
            </a:r>
            <a:r>
              <a:rPr lang="zh-CN" altLang="en-US" sz="3200" dirty="0" smtClean="0"/>
              <a:t>、销售最好的第一个是万艾可，首先在这个社会是男女都需求的，也能满足双方幸福的，也是补肾类的速效药，速度效果都很明显。所以销售起来比较容易。了解产品的也很多。</a:t>
            </a:r>
            <a:endParaRPr lang="en-US" altLang="zh-CN" sz="3200" dirty="0" smtClean="0"/>
          </a:p>
          <a:p>
            <a:r>
              <a:rPr lang="en-US" altLang="zh-CN" sz="3200" dirty="0" smtClean="0"/>
              <a:t> 2</a:t>
            </a:r>
            <a:r>
              <a:rPr lang="zh-CN" altLang="en-US" sz="3200" dirty="0" smtClean="0"/>
              <a:t>、销售第二个最好的就是我们集团公司的藿香正气液了，也是夏天最常备用的清热解暑药，夏天出门在外都必然随身携带。</a:t>
            </a:r>
            <a:endParaRPr lang="en-US" altLang="zh-CN" sz="3200" dirty="0" smtClean="0"/>
          </a:p>
          <a:p>
            <a:r>
              <a:rPr lang="en-US" altLang="zh-CN" sz="3200" dirty="0" smtClean="0"/>
              <a:t> 3</a:t>
            </a:r>
            <a:r>
              <a:rPr lang="zh-CN" altLang="en-US" sz="3200" dirty="0" smtClean="0"/>
              <a:t>、销售比较差的就是消炎药阿奇霉素了，主要是不经常搭配消炎药，一 般感冒比较严重或者有炎症类似的支气管</a:t>
            </a:r>
            <a:r>
              <a:rPr lang="zh-CN" altLang="en-US" sz="3200" dirty="0" smtClean="0"/>
              <a:t>炎，</a:t>
            </a:r>
            <a:r>
              <a:rPr lang="zh-CN" altLang="en-US" sz="3200" dirty="0" smtClean="0"/>
              <a:t>只要顾客不过敏，我们都能联合搭配出去。也能更好的销售消炎药类似的药。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2357430"/>
            <a:ext cx="878684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8673" name="Picture 1" descr="C:\Users\Administrator\AppData\Roaming\Tencent\Users\595452975\QQ\WinTemp\RichOle\4OZ~(II~IT]QYHDI3Y~1VF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428736"/>
            <a:ext cx="8416605" cy="5000660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357158" y="0"/>
            <a:ext cx="73581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200" dirty="0" smtClean="0">
                <a:solidFill>
                  <a:prstClr val="white"/>
                </a:solidFill>
              </a:rPr>
              <a:t>崔家店</a:t>
            </a:r>
            <a:r>
              <a:rPr lang="en-US" altLang="zh-CN" sz="3200" dirty="0" smtClean="0">
                <a:solidFill>
                  <a:prstClr val="white"/>
                </a:solidFill>
              </a:rPr>
              <a:t>8.1-8.31</a:t>
            </a:r>
            <a:r>
              <a:rPr lang="zh-CN" altLang="en-US" sz="3200" dirty="0" smtClean="0">
                <a:solidFill>
                  <a:prstClr val="white"/>
                </a:solidFill>
              </a:rPr>
              <a:t>品种销售后十个分析</a:t>
            </a:r>
            <a:endParaRPr lang="zh-CN" altLang="en-US" sz="32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2357430"/>
            <a:ext cx="878684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57224" y="928670"/>
            <a:ext cx="75724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 </a:t>
            </a:r>
            <a:r>
              <a:rPr lang="zh-CN" altLang="en-US" sz="3600" dirty="0" smtClean="0"/>
              <a:t>从以上数据我们可以分析到以下三个问题：</a:t>
            </a:r>
            <a:endParaRPr lang="en-US" altLang="zh-CN" sz="3600" dirty="0" smtClean="0"/>
          </a:p>
          <a:p>
            <a:r>
              <a:rPr lang="en-US" altLang="zh-CN" sz="3600" dirty="0" smtClean="0"/>
              <a:t>    1</a:t>
            </a:r>
            <a:r>
              <a:rPr lang="zh-CN" altLang="en-US" sz="3600" dirty="0" smtClean="0"/>
              <a:t>、销售都在一元以内的都是可拆零药，顾客觉得买太多吃不完就买一点激素内西药便可以解决问题，一般都是老年人在购买此类药物。</a:t>
            </a:r>
            <a:endParaRPr lang="en-US" altLang="zh-CN" sz="3600" dirty="0" smtClean="0"/>
          </a:p>
          <a:p>
            <a:r>
              <a:rPr lang="en-US" altLang="zh-CN" sz="3600" dirty="0" smtClean="0"/>
              <a:t>    2</a:t>
            </a:r>
            <a:r>
              <a:rPr lang="zh-CN" altLang="en-US" sz="3600" dirty="0" smtClean="0"/>
              <a:t>、拆零药物实惠又效果好。</a:t>
            </a:r>
            <a:endParaRPr lang="en-US" altLang="zh-CN" sz="3600" dirty="0" smtClean="0"/>
          </a:p>
          <a:p>
            <a:r>
              <a:rPr lang="en-US" altLang="zh-CN" sz="3600" dirty="0" smtClean="0"/>
              <a:t>    3</a:t>
            </a:r>
            <a:r>
              <a:rPr lang="zh-CN" altLang="en-US" sz="3600" dirty="0" smtClean="0"/>
              <a:t>、既方便又容易携带。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畅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畅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畅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2911</TotalTime>
  <Words>833</Words>
  <Application>Microsoft Office PowerPoint</Application>
  <PresentationFormat>全屏显示(4:3)</PresentationFormat>
  <Paragraphs>47</Paragraphs>
  <Slides>11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流畅</vt:lpstr>
      <vt:lpstr>幻灯片 1</vt:lpstr>
      <vt:lpstr> </vt:lpstr>
      <vt:lpstr>幻灯片 3</vt:lpstr>
      <vt:lpstr>幻灯片 4</vt:lpstr>
      <vt:lpstr>      </vt:lpstr>
      <vt:lpstr>                            </vt:lpstr>
      <vt:lpstr>      </vt:lpstr>
      <vt:lpstr>幻灯片 8</vt:lpstr>
      <vt:lpstr>幻灯片 9</vt:lpstr>
      <vt:lpstr>                             总结</vt:lpstr>
      <vt:lpstr>幻灯片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Yu, Zhong Ju</dc:creator>
  <cp:lastModifiedBy>admin</cp:lastModifiedBy>
  <cp:revision>128</cp:revision>
  <dcterms:modified xsi:type="dcterms:W3CDTF">2015-09-15T19:44:09Z</dcterms:modified>
</cp:coreProperties>
</file>